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71" r:id="rId9"/>
    <p:sldId id="272" r:id="rId10"/>
    <p:sldId id="273" r:id="rId11"/>
    <p:sldId id="274" r:id="rId12"/>
    <p:sldId id="275" r:id="rId13"/>
    <p:sldId id="269" r:id="rId14"/>
    <p:sldId id="270" r:id="rId15"/>
  </p:sldIdLst>
  <p:sldSz cx="12192000" cy="6858000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5FFE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15" autoAdjust="0"/>
    <p:restoredTop sz="91529" autoAdjust="0"/>
  </p:normalViewPr>
  <p:slideViewPr>
    <p:cSldViewPr snapToGrid="0">
      <p:cViewPr varScale="1">
        <p:scale>
          <a:sx n="79" d="100"/>
          <a:sy n="79" d="100"/>
        </p:scale>
        <p:origin x="850" y="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F3073D5E-E8B4-4F42-9FE9-8FEB3327F7C9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E4193C7-7049-48FA-A8DE-D45905BB30F1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57B35D93-7299-4B02-A6B6-9885EA481B37}" type="datetimeFigureOut">
              <a:rPr lang="en-GB"/>
              <a:pPr>
                <a:defRPr/>
              </a:pPr>
              <a:t>29/07/2021</a:t>
            </a:fld>
            <a:endParaRPr lang="en-GB"/>
          </a:p>
        </p:txBody>
      </p:sp>
      <p:sp>
        <p:nvSpPr>
          <p:cNvPr id="4" name="Slide Image Placeholder 3">
            <a:extLst>
              <a:ext uri="{FF2B5EF4-FFF2-40B4-BE49-F238E27FC236}">
                <a16:creationId xmlns:a16="http://schemas.microsoft.com/office/drawing/2014/main" id="{98856FE4-F2C3-4914-8E04-B766D0CF536C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GB" noProof="0"/>
          </a:p>
        </p:txBody>
      </p:sp>
      <p:sp>
        <p:nvSpPr>
          <p:cNvPr id="5" name="Notes Placeholder 4">
            <a:extLst>
              <a:ext uri="{FF2B5EF4-FFF2-40B4-BE49-F238E27FC236}">
                <a16:creationId xmlns:a16="http://schemas.microsoft.com/office/drawing/2014/main" id="{59BDB17D-F864-4090-AA2C-77D0DC174DC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1552A07-FDC5-4480-92CF-8A537EFBD2A9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02D6F0B-81B0-45C5-AB09-EF1523BB765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C1A70659-0764-4851-9480-2AEF6DD1B090}" type="slidenum">
              <a:rPr lang="en-GB" altLang="en-US"/>
              <a:pPr/>
              <a:t>‹#›</a:t>
            </a:fld>
            <a:endParaRPr lang="en-GB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Slide Image Placeholder 1">
            <a:extLst>
              <a:ext uri="{FF2B5EF4-FFF2-40B4-BE49-F238E27FC236}">
                <a16:creationId xmlns:a16="http://schemas.microsoft.com/office/drawing/2014/main" id="{6E3B2729-5387-4E7A-8C85-1D06CA22B24B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267" name="Notes Placeholder 2">
            <a:extLst>
              <a:ext uri="{FF2B5EF4-FFF2-40B4-BE49-F238E27FC236}">
                <a16:creationId xmlns:a16="http://schemas.microsoft.com/office/drawing/2014/main" id="{2985308C-5173-485F-AAB4-CB45B67DB24A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altLang="en-US"/>
          </a:p>
        </p:txBody>
      </p:sp>
      <p:sp>
        <p:nvSpPr>
          <p:cNvPr id="11268" name="Slide Number Placeholder 3">
            <a:extLst>
              <a:ext uri="{FF2B5EF4-FFF2-40B4-BE49-F238E27FC236}">
                <a16:creationId xmlns:a16="http://schemas.microsoft.com/office/drawing/2014/main" id="{849F9D79-D9A8-4B84-8190-149F78430C3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B3DF090D-C461-41B5-9D20-D547FA7B9FD9}" type="slidenum">
              <a:rPr lang="en-GB" altLang="en-US"/>
              <a:pPr/>
              <a:t>8</a:t>
            </a:fld>
            <a:endParaRPr lang="en-GB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Slide Image Placeholder 1">
            <a:extLst>
              <a:ext uri="{FF2B5EF4-FFF2-40B4-BE49-F238E27FC236}">
                <a16:creationId xmlns:a16="http://schemas.microsoft.com/office/drawing/2014/main" id="{FC0D70ED-F419-4092-81FC-48EC30E9A9D6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5363" name="Notes Placeholder 2">
            <a:extLst>
              <a:ext uri="{FF2B5EF4-FFF2-40B4-BE49-F238E27FC236}">
                <a16:creationId xmlns:a16="http://schemas.microsoft.com/office/drawing/2014/main" id="{7BF66F74-8128-490D-BE20-FFAB1E4EB7D3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altLang="en-US"/>
          </a:p>
        </p:txBody>
      </p:sp>
      <p:sp>
        <p:nvSpPr>
          <p:cNvPr id="15364" name="Slide Number Placeholder 3">
            <a:extLst>
              <a:ext uri="{FF2B5EF4-FFF2-40B4-BE49-F238E27FC236}">
                <a16:creationId xmlns:a16="http://schemas.microsoft.com/office/drawing/2014/main" id="{41BF6EAC-20FC-476A-83EB-F58E36FFB97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4FBB7561-8619-4BFE-851A-E0C077227C8C}" type="slidenum">
              <a:rPr lang="en-GB" altLang="en-US"/>
              <a:pPr/>
              <a:t>11</a:t>
            </a:fld>
            <a:endParaRPr lang="en-GB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4B5418F-C3C6-45EF-AFDC-4ABCB7A3B2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4A2551-6588-4547-8CDA-8C28E0DC602C}" type="datetimeFigureOut">
              <a:rPr lang="en-GB"/>
              <a:pPr>
                <a:defRPr/>
              </a:pPr>
              <a:t>29/07/2021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E6F9593-9B70-40D7-8803-296A8AEF84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576A3BE-9413-4F33-97BF-8D3F97BD66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40B430C-1BF8-4AE1-8216-2BE3C983125F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4389871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5BD2C50-CABE-4AD0-B83E-F5401AB525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A78D24-CE19-4A87-ADEA-357D888E113D}" type="datetimeFigureOut">
              <a:rPr lang="en-GB"/>
              <a:pPr>
                <a:defRPr/>
              </a:pPr>
              <a:t>29/07/2021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18A1715-D34E-4AAF-8568-5109C41B8B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36A77E8-93C9-4D19-BAF4-D8436431E4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68337AB-F197-41B1-B844-2DFDC26E4787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8777588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DC22B56-8B94-4B57-AE2E-EE5A10896D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306EE4-098F-4DB0-8C95-DB3843661FB7}" type="datetimeFigureOut">
              <a:rPr lang="en-GB"/>
              <a:pPr>
                <a:defRPr/>
              </a:pPr>
              <a:t>29/07/2021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7906882-FE35-4AC6-A0CA-E377D4CFF5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032EC5D-AE9E-4CB9-86BA-17190BD486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FEFAA9B-5F4D-4FF2-9261-0E4EA4F903F2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9516557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BB942C6-4881-4429-9039-11B1ACB6CA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E758F2-5C9D-4B66-91CD-217BE4E99AD2}" type="datetimeFigureOut">
              <a:rPr lang="en-GB"/>
              <a:pPr>
                <a:defRPr/>
              </a:pPr>
              <a:t>29/07/2021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FBACF96-4422-45DA-AE35-13F1C55C70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CBDEC65-DC4D-4F34-AB0C-210FD17E1E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7687DFC-B419-4029-A363-2C9F0B3734B8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1751062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1556327-04B7-47D1-BC38-841E62F105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6C138A-A509-4670-B378-F48DC60BBF62}" type="datetimeFigureOut">
              <a:rPr lang="en-GB"/>
              <a:pPr>
                <a:defRPr/>
              </a:pPr>
              <a:t>29/07/2021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0FC20CC-C846-40D2-AB1E-BF070842AE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8F42F06-1D51-4892-93EB-12C2092083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A5FEB8D-4EDD-4B54-BA39-B0E62798CCED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7942384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C51C8A01-9D51-4E1A-B5A1-7A9BAE1AC2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556364-ED11-4598-ABD0-1167269CE93A}" type="datetimeFigureOut">
              <a:rPr lang="en-GB"/>
              <a:pPr>
                <a:defRPr/>
              </a:pPr>
              <a:t>29/07/2021</a:t>
            </a:fld>
            <a:endParaRPr lang="en-GB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73364EA7-8EFC-42B8-A320-A3563F7C8A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5FDCEDC0-FF6E-437C-B36A-70FB5E38E1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C09D90A-148B-41E0-8122-23794B524BA0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42621300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CC7A6093-E1FE-4F1E-868B-57658A91F6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ACA86A-6994-4630-A3CF-C31FB51CE6A8}" type="datetimeFigureOut">
              <a:rPr lang="en-GB"/>
              <a:pPr>
                <a:defRPr/>
              </a:pPr>
              <a:t>29/07/2021</a:t>
            </a:fld>
            <a:endParaRPr lang="en-GB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C4CEA7E7-B42B-4EF0-BEB1-E4C6D5E8DC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16B0AD9B-F7C0-4F31-852C-C54EB8999D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3E1626A-2E1C-438C-BDD5-926A444B89BD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5615748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2D57597F-939F-4E3F-89E3-4666718804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9D12E1-CC29-4CD8-8729-44A527746C2B}" type="datetimeFigureOut">
              <a:rPr lang="en-GB"/>
              <a:pPr>
                <a:defRPr/>
              </a:pPr>
              <a:t>29/07/2021</a:t>
            </a:fld>
            <a:endParaRPr lang="en-GB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2EC72E7B-7D0F-4AB0-8714-6524661BC8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E7580092-5058-421A-BEEE-BEE7AFC7B6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021FE94-B1E3-4EB7-AFBC-CD25B3349204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40284849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142D352F-FE3D-4865-A97F-1D2F1E2057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7351FC-BE95-4AF4-BE6D-517E1947D2C7}" type="datetimeFigureOut">
              <a:rPr lang="en-GB"/>
              <a:pPr>
                <a:defRPr/>
              </a:pPr>
              <a:t>29/07/2021</a:t>
            </a:fld>
            <a:endParaRPr lang="en-GB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2C69DCE4-3B58-484C-8D17-23F196D5D8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36C1A780-EEDC-402A-9C61-9E9DFB3B1C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4F5F629-6368-49D2-A41E-6A772B185B12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7606205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07AF9EB7-8177-463F-938F-5DB6683683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337DE9-E8DE-4938-857E-E0B034F306FD}" type="datetimeFigureOut">
              <a:rPr lang="en-GB"/>
              <a:pPr>
                <a:defRPr/>
              </a:pPr>
              <a:t>29/07/2021</a:t>
            </a:fld>
            <a:endParaRPr lang="en-GB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466A4BD3-77C3-4080-9246-BCDEC94337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D805E517-27B9-428D-BADF-AF60B0E1AE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34CC587-9546-43C0-9190-D684788FA5B3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1860200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2D9A0CCC-4FD5-451B-935D-BF69B08BCB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A8AA7F-71AD-494A-93BA-6AA6547B73EC}" type="datetimeFigureOut">
              <a:rPr lang="en-GB"/>
              <a:pPr>
                <a:defRPr/>
              </a:pPr>
              <a:t>29/07/2021</a:t>
            </a:fld>
            <a:endParaRPr lang="en-GB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97C9DFF4-C054-49C6-B522-B53D86A4C1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FBFF117E-5661-4E88-A1C7-9FEC7CCEAF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93DB16A-503F-4744-A86C-1EB686E73B00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5336707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>
            <a:extLst>
              <a:ext uri="{FF2B5EF4-FFF2-40B4-BE49-F238E27FC236}">
                <a16:creationId xmlns:a16="http://schemas.microsoft.com/office/drawing/2014/main" id="{D206CAA0-5375-4598-9671-46385F335EFB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  <a:endParaRPr lang="en-GB" altLang="en-US"/>
          </a:p>
        </p:txBody>
      </p:sp>
      <p:sp>
        <p:nvSpPr>
          <p:cNvPr id="1027" name="Text Placeholder 2">
            <a:extLst>
              <a:ext uri="{FF2B5EF4-FFF2-40B4-BE49-F238E27FC236}">
                <a16:creationId xmlns:a16="http://schemas.microsoft.com/office/drawing/2014/main" id="{AF430533-341F-49DC-8770-A1949957DCEB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  <a:endParaRPr lang="en-GB" alt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33761A2-EE10-4CA7-9036-A786106C1AF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128720EB-EC8D-4FBC-8A36-29E8FBE60FDC}" type="datetimeFigureOut">
              <a:rPr lang="en-GB"/>
              <a:pPr>
                <a:defRPr/>
              </a:pPr>
              <a:t>29/07/2021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2C91B80-AED3-4BC1-B2C2-200A94FC7F1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4BB2DBA-B031-47CF-9020-437649C509F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</a:defRPr>
            </a:lvl1pPr>
          </a:lstStyle>
          <a:p>
            <a:fld id="{CBECD818-8616-49FB-BD05-7706240A09D9}" type="slidenum">
              <a:rPr lang="en-GB" altLang="en-US"/>
              <a:pPr/>
              <a:t>‹#›</a:t>
            </a:fld>
            <a:endParaRPr lang="en-GB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jpeg"/><Relationship Id="rId3" Type="http://schemas.openxmlformats.org/officeDocument/2006/relationships/hyperlink" Target="https://www.google.co.uk/url?sa=i&amp;url=https%3A%2F%2Fwww.goodmorningamerica.com%2Fculture%2Fstory%2Funbelievable-broken-zipper-fix-fork-viral-68936664&amp;psig=AOvVaw0zXKTKGN_Tc7MZMQxXPN4d&amp;ust=1593247103066000&amp;source=images&amp;cd=vfe&amp;ved=0CAIQjRxqFwoTCIi3icSJn-oCFQAAAAAdAAAAABAJ" TargetMode="External"/><Relationship Id="rId7" Type="http://schemas.openxmlformats.org/officeDocument/2006/relationships/hyperlink" Target="https://www.google.co.uk/url?sa=i&amp;url=https%3A%2F%2Fpathways.org%2Fgetting-preschoolers-share%2F&amp;psig=AOvVaw3QEk4CqjcTIUSg9mNRqFaf&amp;ust=1593247361250000&amp;source=images&amp;cd=vfe&amp;ved=0CAIQjRxqFwoTCIiv6L6Kn-oCFQAAAAAdAAAAABAE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6.png"/><Relationship Id="rId5" Type="http://schemas.openxmlformats.org/officeDocument/2006/relationships/hyperlink" Target="https://www.google.co.uk/url?sa=i&amp;url=http%3A%2F%2Fshawandwhitleypreschool.co.uk%2Fday-at-pre-school%2F&amp;psig=AOvVaw2U2yOaiSPpp7fi4v6liCyR&amp;ust=1593247214916000&amp;source=images&amp;cd=vfe&amp;ved=0CAIQjRxqFwoTCLju-fiJn-oCFQAAAAAdAAAAABAU" TargetMode="External"/><Relationship Id="rId4" Type="http://schemas.openxmlformats.org/officeDocument/2006/relationships/image" Target="../media/image25.jpeg"/><Relationship Id="rId9" Type="http://schemas.openxmlformats.org/officeDocument/2006/relationships/image" Target="../media/image28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1.jpeg"/><Relationship Id="rId4" Type="http://schemas.openxmlformats.org/officeDocument/2006/relationships/image" Target="../media/image30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4.jpeg"/><Relationship Id="rId4" Type="http://schemas.openxmlformats.org/officeDocument/2006/relationships/image" Target="../media/image3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gif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eg"/><Relationship Id="rId3" Type="http://schemas.openxmlformats.org/officeDocument/2006/relationships/image" Target="../media/image7.jpeg"/><Relationship Id="rId7" Type="http://schemas.openxmlformats.org/officeDocument/2006/relationships/image" Target="../media/image1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9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A1AD25CC-43CB-4E21-B116-3505AABB8AE2}"/>
              </a:ext>
            </a:extLst>
          </p:cNvPr>
          <p:cNvSpPr/>
          <p:nvPr/>
        </p:nvSpPr>
        <p:spPr>
          <a:xfrm>
            <a:off x="352425" y="404813"/>
            <a:ext cx="11417300" cy="6088062"/>
          </a:xfrm>
          <a:prstGeom prst="roundRect">
            <a:avLst/>
          </a:prstGeom>
          <a:solidFill>
            <a:schemeClr val="bg1"/>
          </a:solidFill>
          <a:ln w="1270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2051" name="TextBox 4">
            <a:extLst>
              <a:ext uri="{FF2B5EF4-FFF2-40B4-BE49-F238E27FC236}">
                <a16:creationId xmlns:a16="http://schemas.microsoft.com/office/drawing/2014/main" id="{B6F4C1D2-E96D-43B9-8ADB-29B20681939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61244" y="526028"/>
            <a:ext cx="9999662" cy="32932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defRPr/>
            </a:pPr>
            <a:r>
              <a:rPr lang="en-GB" altLang="en-US" sz="10400" b="1" spc="50" dirty="0">
                <a:ln w="22225" cmpd="sng">
                  <a:solidFill>
                    <a:schemeClr val="accent6">
                      <a:lumMod val="5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+mj-lt"/>
              </a:rPr>
              <a:t>Welcome to Reception </a:t>
            </a:r>
          </a:p>
        </p:txBody>
      </p:sp>
      <p:pic>
        <p:nvPicPr>
          <p:cNvPr id="2052" name="Picture 5">
            <a:extLst>
              <a:ext uri="{FF2B5EF4-FFF2-40B4-BE49-F238E27FC236}">
                <a16:creationId xmlns:a16="http://schemas.microsoft.com/office/drawing/2014/main" id="{CEDFA657-E017-48BF-ABBB-BDB34ACCAE7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86376" y="4004654"/>
            <a:ext cx="2243904" cy="228409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3" name="Picture 5" descr="C:\Users\anour\Downloads\EF1493FB-115C-42C9-B237-81CDD98CC32A.JPG">
            <a:extLst>
              <a:ext uri="{FF2B5EF4-FFF2-40B4-BE49-F238E27FC236}">
                <a16:creationId xmlns:a16="http://schemas.microsoft.com/office/drawing/2014/main" id="{24215B2F-091D-4393-A77E-BDC7D79BFC0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6834" y="3590637"/>
            <a:ext cx="3381375" cy="2525595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C:\Users\anour\Downloads\B6D53BE6-9BC7-4657-89A9-EBB2C200A58A.JPG">
            <a:extLst>
              <a:ext uri="{FF2B5EF4-FFF2-40B4-BE49-F238E27FC236}">
                <a16:creationId xmlns:a16="http://schemas.microsoft.com/office/drawing/2014/main" id="{24342DCB-510B-40E7-B1C8-09347EC01C2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8357503" y="3230936"/>
            <a:ext cx="3500818" cy="2614808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8838905D-25D2-4F93-B804-4E40F845A42D}"/>
              </a:ext>
            </a:extLst>
          </p:cNvPr>
          <p:cNvSpPr/>
          <p:nvPr/>
        </p:nvSpPr>
        <p:spPr>
          <a:xfrm>
            <a:off x="609600" y="404813"/>
            <a:ext cx="11417300" cy="6088062"/>
          </a:xfrm>
          <a:prstGeom prst="roundRect">
            <a:avLst/>
          </a:prstGeom>
          <a:solidFill>
            <a:schemeClr val="bg1"/>
          </a:solidFill>
          <a:ln w="1270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13315" name="TextBox 4">
            <a:extLst>
              <a:ext uri="{FF2B5EF4-FFF2-40B4-BE49-F238E27FC236}">
                <a16:creationId xmlns:a16="http://schemas.microsoft.com/office/drawing/2014/main" id="{F8B8C258-0003-460A-986C-CBD91740EB5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46175" y="601663"/>
            <a:ext cx="10580688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7200" b="1"/>
              <a:t>All about me</a:t>
            </a:r>
          </a:p>
        </p:txBody>
      </p:sp>
      <p:pic>
        <p:nvPicPr>
          <p:cNvPr id="13316" name="Picture 7">
            <a:extLst>
              <a:ext uri="{FF2B5EF4-FFF2-40B4-BE49-F238E27FC236}">
                <a16:creationId xmlns:a16="http://schemas.microsoft.com/office/drawing/2014/main" id="{4806AB0F-F6CF-4E1A-8852-202F593CC47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5063" y="4973638"/>
            <a:ext cx="1222375" cy="1128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17" name="AutoShape 9" descr="Young Children Starting School - Adult And Child Therapy Centre">
            <a:extLst>
              <a:ext uri="{FF2B5EF4-FFF2-40B4-BE49-F238E27FC236}">
                <a16:creationId xmlns:a16="http://schemas.microsoft.com/office/drawing/2014/main" id="{49FAA2A9-BA9F-48DC-831F-3BDA9FE43401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44463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GB" altLang="en-US" sz="1800"/>
          </a:p>
        </p:txBody>
      </p:sp>
      <p:pic>
        <p:nvPicPr>
          <p:cNvPr id="10251" name="Picture 11" descr="Happy kid at the school | Premium Vector">
            <a:extLst>
              <a:ext uri="{FF2B5EF4-FFF2-40B4-BE49-F238E27FC236}">
                <a16:creationId xmlns:a16="http://schemas.microsoft.com/office/drawing/2014/main" id="{295283BB-4EF3-4D0B-9DD9-41A3C892E73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0309" y="2423824"/>
            <a:ext cx="3809979" cy="2702286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Explosion 1 10">
            <a:extLst>
              <a:ext uri="{FF2B5EF4-FFF2-40B4-BE49-F238E27FC236}">
                <a16:creationId xmlns:a16="http://schemas.microsoft.com/office/drawing/2014/main" id="{E680F32C-09DB-4280-A30A-A588D3FD0277}"/>
              </a:ext>
            </a:extLst>
          </p:cNvPr>
          <p:cNvSpPr/>
          <p:nvPr/>
        </p:nvSpPr>
        <p:spPr>
          <a:xfrm>
            <a:off x="1711325" y="1460500"/>
            <a:ext cx="5092700" cy="4887913"/>
          </a:xfrm>
          <a:prstGeom prst="irregularSeal1">
            <a:avLst/>
          </a:prstGeom>
          <a:solidFill>
            <a:srgbClr val="00B853"/>
          </a:solidFill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13320" name="TextBox 9">
            <a:extLst>
              <a:ext uri="{FF2B5EF4-FFF2-40B4-BE49-F238E27FC236}">
                <a16:creationId xmlns:a16="http://schemas.microsoft.com/office/drawing/2014/main" id="{C7FD6858-2DD7-46C6-AE9D-96B36FBC7FB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01950" y="2805113"/>
            <a:ext cx="2792413" cy="1939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2400"/>
              <a:t>3. Draw a picture of what makes you happy and what you are looking forward to about school. 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74AB12F4-7D48-4FA2-BAA3-3A31B7555558}"/>
              </a:ext>
            </a:extLst>
          </p:cNvPr>
          <p:cNvSpPr/>
          <p:nvPr/>
        </p:nvSpPr>
        <p:spPr>
          <a:xfrm>
            <a:off x="387350" y="271463"/>
            <a:ext cx="11417300" cy="6088062"/>
          </a:xfrm>
          <a:prstGeom prst="roundRect">
            <a:avLst/>
          </a:prstGeom>
          <a:solidFill>
            <a:schemeClr val="bg1"/>
          </a:solidFill>
          <a:ln w="1270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14339" name="TextBox 4">
            <a:extLst>
              <a:ext uri="{FF2B5EF4-FFF2-40B4-BE49-F238E27FC236}">
                <a16:creationId xmlns:a16="http://schemas.microsoft.com/office/drawing/2014/main" id="{2B7AF38F-88D9-4217-AC18-9E15E5E331C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49300" y="404813"/>
            <a:ext cx="10580688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7200" b="1"/>
              <a:t>All about me</a:t>
            </a:r>
          </a:p>
        </p:txBody>
      </p:sp>
      <p:pic>
        <p:nvPicPr>
          <p:cNvPr id="14340" name="Picture 7">
            <a:extLst>
              <a:ext uri="{FF2B5EF4-FFF2-40B4-BE49-F238E27FC236}">
                <a16:creationId xmlns:a16="http://schemas.microsoft.com/office/drawing/2014/main" id="{A57CFF0F-DCE5-419E-86F6-B4EA4B009F4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7238" y="4862513"/>
            <a:ext cx="1241425" cy="1149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1" name="Picture 10" descr="Boy cartoon playing football - Stock Illustration [30413130] - PIXTA">
            <a:extLst>
              <a:ext uri="{FF2B5EF4-FFF2-40B4-BE49-F238E27FC236}">
                <a16:creationId xmlns:a16="http://schemas.microsoft.com/office/drawing/2014/main" id="{D9D05639-A141-4B26-8ACC-160B202BE53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478" b="8806"/>
          <a:stretch>
            <a:fillRect/>
          </a:stretch>
        </p:blipFill>
        <p:spPr bwMode="auto">
          <a:xfrm>
            <a:off x="8540750" y="1479550"/>
            <a:ext cx="2789238" cy="2428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Explosion 1 9">
            <a:extLst>
              <a:ext uri="{FF2B5EF4-FFF2-40B4-BE49-F238E27FC236}">
                <a16:creationId xmlns:a16="http://schemas.microsoft.com/office/drawing/2014/main" id="{303BA121-39D0-4134-A0E5-504EC6396F4A}"/>
              </a:ext>
            </a:extLst>
          </p:cNvPr>
          <p:cNvSpPr/>
          <p:nvPr/>
        </p:nvSpPr>
        <p:spPr>
          <a:xfrm>
            <a:off x="1044575" y="1408113"/>
            <a:ext cx="5646738" cy="4803775"/>
          </a:xfrm>
          <a:prstGeom prst="irregularSeal1">
            <a:avLst/>
          </a:prstGeom>
          <a:solidFill>
            <a:srgbClr val="00B853"/>
          </a:solidFill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14343" name="TextBox 9">
            <a:extLst>
              <a:ext uri="{FF2B5EF4-FFF2-40B4-BE49-F238E27FC236}">
                <a16:creationId xmlns:a16="http://schemas.microsoft.com/office/drawing/2014/main" id="{4D40CF7E-F816-401B-B88B-67D9D0E66D7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39925" y="3035300"/>
            <a:ext cx="3856038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2400"/>
              <a:t>4. Draw a picture of what you are really good at and what you might need help with </a:t>
            </a:r>
          </a:p>
        </p:txBody>
      </p:sp>
      <p:pic>
        <p:nvPicPr>
          <p:cNvPr id="14344" name="Picture 9" descr="undefined">
            <a:extLst>
              <a:ext uri="{FF2B5EF4-FFF2-40B4-BE49-F238E27FC236}">
                <a16:creationId xmlns:a16="http://schemas.microsoft.com/office/drawing/2014/main" id="{540142E7-E261-4482-865A-858AD98361F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6725"/>
          <a:stretch>
            <a:fillRect/>
          </a:stretch>
        </p:blipFill>
        <p:spPr bwMode="auto">
          <a:xfrm>
            <a:off x="6853238" y="4252913"/>
            <a:ext cx="4476750" cy="1579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CCBAE0B7-5E8C-48D4-A21E-0A0E844515C8}"/>
              </a:ext>
            </a:extLst>
          </p:cNvPr>
          <p:cNvSpPr/>
          <p:nvPr/>
        </p:nvSpPr>
        <p:spPr>
          <a:xfrm>
            <a:off x="112713" y="271463"/>
            <a:ext cx="12241212" cy="6373812"/>
          </a:xfrm>
          <a:prstGeom prst="roundRect">
            <a:avLst/>
          </a:prstGeom>
          <a:solidFill>
            <a:schemeClr val="bg1"/>
          </a:solidFill>
          <a:ln w="1270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GB" altLang="en-US" b="1" dirty="0"/>
              <a:t>Things that will help me with starting school. </a:t>
            </a:r>
          </a:p>
        </p:txBody>
      </p:sp>
      <p:pic>
        <p:nvPicPr>
          <p:cNvPr id="16387" name="Picture 7">
            <a:extLst>
              <a:ext uri="{FF2B5EF4-FFF2-40B4-BE49-F238E27FC236}">
                <a16:creationId xmlns:a16="http://schemas.microsoft.com/office/drawing/2014/main" id="{10FCA54A-37BC-4990-943B-058C78D67E7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2125" y="5784850"/>
            <a:ext cx="588963" cy="544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Cloud 1">
            <a:extLst>
              <a:ext uri="{FF2B5EF4-FFF2-40B4-BE49-F238E27FC236}">
                <a16:creationId xmlns:a16="http://schemas.microsoft.com/office/drawing/2014/main" id="{C6CC6C45-9768-4C85-88AD-B3231D9ED426}"/>
              </a:ext>
            </a:extLst>
          </p:cNvPr>
          <p:cNvSpPr/>
          <p:nvPr/>
        </p:nvSpPr>
        <p:spPr>
          <a:xfrm>
            <a:off x="639763" y="1489075"/>
            <a:ext cx="3706812" cy="1506538"/>
          </a:xfrm>
          <a:prstGeom prst="cloud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16389" name="TextBox 2">
            <a:extLst>
              <a:ext uri="{FF2B5EF4-FFF2-40B4-BE49-F238E27FC236}">
                <a16:creationId xmlns:a16="http://schemas.microsoft.com/office/drawing/2014/main" id="{93F73656-CD71-463D-AE92-5B354C633A2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63650" y="1781175"/>
            <a:ext cx="2459038" cy="922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1800"/>
              <a:t>I can put my coat on by myself and do the zip or button up </a:t>
            </a:r>
          </a:p>
        </p:txBody>
      </p:sp>
      <p:sp>
        <p:nvSpPr>
          <p:cNvPr id="8" name="Cloud 7">
            <a:extLst>
              <a:ext uri="{FF2B5EF4-FFF2-40B4-BE49-F238E27FC236}">
                <a16:creationId xmlns:a16="http://schemas.microsoft.com/office/drawing/2014/main" id="{A56CB888-0F1C-42A4-9D19-22645746DCD6}"/>
              </a:ext>
            </a:extLst>
          </p:cNvPr>
          <p:cNvSpPr/>
          <p:nvPr/>
        </p:nvSpPr>
        <p:spPr>
          <a:xfrm>
            <a:off x="7259638" y="1489075"/>
            <a:ext cx="3706812" cy="1506538"/>
          </a:xfrm>
          <a:prstGeom prst="cloud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16391" name="TextBox 8">
            <a:extLst>
              <a:ext uri="{FF2B5EF4-FFF2-40B4-BE49-F238E27FC236}">
                <a16:creationId xmlns:a16="http://schemas.microsoft.com/office/drawing/2014/main" id="{8B822DFA-AB16-41E1-9C4C-45FF2B747C9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913688" y="1806575"/>
            <a:ext cx="2459037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1800"/>
              <a:t>I can tidy up things that I have been playing with</a:t>
            </a:r>
          </a:p>
        </p:txBody>
      </p:sp>
      <p:sp>
        <p:nvSpPr>
          <p:cNvPr id="10" name="Cloud 9">
            <a:extLst>
              <a:ext uri="{FF2B5EF4-FFF2-40B4-BE49-F238E27FC236}">
                <a16:creationId xmlns:a16="http://schemas.microsoft.com/office/drawing/2014/main" id="{A1CEC2D5-86E6-484D-AA17-91C98ECC8D6D}"/>
              </a:ext>
            </a:extLst>
          </p:cNvPr>
          <p:cNvSpPr/>
          <p:nvPr/>
        </p:nvSpPr>
        <p:spPr>
          <a:xfrm>
            <a:off x="492125" y="3894138"/>
            <a:ext cx="3706813" cy="1506537"/>
          </a:xfrm>
          <a:prstGeom prst="cloud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16393" name="TextBox 10">
            <a:extLst>
              <a:ext uri="{FF2B5EF4-FFF2-40B4-BE49-F238E27FC236}">
                <a16:creationId xmlns:a16="http://schemas.microsoft.com/office/drawing/2014/main" id="{FD808B38-6C3F-4346-A424-9F7EFA3050A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63650" y="4349750"/>
            <a:ext cx="2459038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1800"/>
              <a:t>I know how to share with my friends</a:t>
            </a:r>
          </a:p>
        </p:txBody>
      </p:sp>
      <p:sp>
        <p:nvSpPr>
          <p:cNvPr id="12" name="Cloud 11">
            <a:extLst>
              <a:ext uri="{FF2B5EF4-FFF2-40B4-BE49-F238E27FC236}">
                <a16:creationId xmlns:a16="http://schemas.microsoft.com/office/drawing/2014/main" id="{62F8F81B-253C-433F-B938-5324C6B28492}"/>
              </a:ext>
            </a:extLst>
          </p:cNvPr>
          <p:cNvSpPr/>
          <p:nvPr/>
        </p:nvSpPr>
        <p:spPr>
          <a:xfrm>
            <a:off x="6529388" y="3919538"/>
            <a:ext cx="3706812" cy="1506537"/>
          </a:xfrm>
          <a:prstGeom prst="cloud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16395" name="TextBox 12">
            <a:extLst>
              <a:ext uri="{FF2B5EF4-FFF2-40B4-BE49-F238E27FC236}">
                <a16:creationId xmlns:a16="http://schemas.microsoft.com/office/drawing/2014/main" id="{84B1A8B7-F05D-46E2-9E14-792386E41D9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99300" y="4186238"/>
            <a:ext cx="2849563" cy="922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1800"/>
              <a:t>I am getting better at concentrating when I am doing something I enjoy </a:t>
            </a:r>
          </a:p>
        </p:txBody>
      </p:sp>
      <p:sp>
        <p:nvSpPr>
          <p:cNvPr id="16396" name="TextBox 4">
            <a:extLst>
              <a:ext uri="{FF2B5EF4-FFF2-40B4-BE49-F238E27FC236}">
                <a16:creationId xmlns:a16="http://schemas.microsoft.com/office/drawing/2014/main" id="{FD8322B0-5544-4362-ACB8-74E3CE84773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87400" y="439738"/>
            <a:ext cx="10925175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5400" b="1"/>
              <a:t>Getting ready to start school </a:t>
            </a:r>
          </a:p>
        </p:txBody>
      </p:sp>
      <p:pic>
        <p:nvPicPr>
          <p:cNvPr id="14350" name="Picture 14" descr="The surprising kitchen utensil that can fix any broken zipper | GMA">
            <a:hlinkClick r:id="rId3"/>
            <a:extLst>
              <a:ext uri="{FF2B5EF4-FFF2-40B4-BE49-F238E27FC236}">
                <a16:creationId xmlns:a16="http://schemas.microsoft.com/office/drawing/2014/main" id="{C735A144-232A-48F7-AD9D-B528197A4D5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5222"/>
          <a:stretch/>
        </p:blipFill>
        <p:spPr bwMode="auto">
          <a:xfrm>
            <a:off x="3871437" y="2129630"/>
            <a:ext cx="3149281" cy="1771471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52" name="Picture 16" descr="A Day at Pre-School | Shaw and Whitley Pre-School">
            <a:hlinkClick r:id="rId5"/>
            <a:extLst>
              <a:ext uri="{FF2B5EF4-FFF2-40B4-BE49-F238E27FC236}">
                <a16:creationId xmlns:a16="http://schemas.microsoft.com/office/drawing/2014/main" id="{09347037-15E5-4FE9-9612-F0CC2E9B69D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62" t="30982" r="14376" b="-30982"/>
          <a:stretch/>
        </p:blipFill>
        <p:spPr bwMode="auto">
          <a:xfrm>
            <a:off x="9623743" y="2351885"/>
            <a:ext cx="2612389" cy="2228850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54" name="Picture 18" descr="How to Get Preschoolers to Share | Learning to Share Toys ...">
            <a:hlinkClick r:id="rId7"/>
            <a:extLst>
              <a:ext uri="{FF2B5EF4-FFF2-40B4-BE49-F238E27FC236}">
                <a16:creationId xmlns:a16="http://schemas.microsoft.com/office/drawing/2014/main" id="{98F71357-C213-43E8-8E47-16A2D2881BC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705" b="1411"/>
          <a:stretch/>
        </p:blipFill>
        <p:spPr bwMode="auto">
          <a:xfrm>
            <a:off x="2255519" y="5279245"/>
            <a:ext cx="3190558" cy="1273742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56" name="Picture 20" descr="Preschool girl painting a flower at an easel">
            <a:extLst>
              <a:ext uri="{FF2B5EF4-FFF2-40B4-BE49-F238E27FC236}">
                <a16:creationId xmlns:a16="http://schemas.microsoft.com/office/drawing/2014/main" id="{F95BDC08-DA0E-4EAA-A8C2-9FF03B4D1CC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43" t="36636" r="16934"/>
          <a:stretch/>
        </p:blipFill>
        <p:spPr bwMode="auto">
          <a:xfrm>
            <a:off x="9113043" y="4975232"/>
            <a:ext cx="2766577" cy="1669437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4DB9A03E-5D55-4414-AF78-ED08C598CF3C}"/>
              </a:ext>
            </a:extLst>
          </p:cNvPr>
          <p:cNvSpPr/>
          <p:nvPr/>
        </p:nvSpPr>
        <p:spPr>
          <a:xfrm>
            <a:off x="387350" y="271463"/>
            <a:ext cx="11417300" cy="6088062"/>
          </a:xfrm>
          <a:prstGeom prst="roundRect">
            <a:avLst/>
          </a:prstGeom>
          <a:solidFill>
            <a:schemeClr val="bg1"/>
          </a:solidFill>
          <a:ln w="1270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 dirty="0"/>
          </a:p>
        </p:txBody>
      </p:sp>
      <p:pic>
        <p:nvPicPr>
          <p:cNvPr id="17411" name="Picture 7">
            <a:extLst>
              <a:ext uri="{FF2B5EF4-FFF2-40B4-BE49-F238E27FC236}">
                <a16:creationId xmlns:a16="http://schemas.microsoft.com/office/drawing/2014/main" id="{D552A668-AFA4-4C02-A484-CB0978E8ABB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2513" y="4386263"/>
            <a:ext cx="1849437" cy="1711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2" name="TextBox 1">
            <a:extLst>
              <a:ext uri="{FF2B5EF4-FFF2-40B4-BE49-F238E27FC236}">
                <a16:creationId xmlns:a16="http://schemas.microsoft.com/office/drawing/2014/main" id="{1D13D4D3-43EF-4A0A-8471-AAB983BE9FD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38800" y="2809875"/>
            <a:ext cx="9144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GB" altLang="en-US" sz="1800"/>
          </a:p>
        </p:txBody>
      </p:sp>
      <p:sp>
        <p:nvSpPr>
          <p:cNvPr id="17413" name="TextBox 4">
            <a:extLst>
              <a:ext uri="{FF2B5EF4-FFF2-40B4-BE49-F238E27FC236}">
                <a16:creationId xmlns:a16="http://schemas.microsoft.com/office/drawing/2014/main" id="{16E7EAFF-C8B0-48F6-8285-E67ED2679CD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56313" y="3763963"/>
            <a:ext cx="85725" cy="422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GB" altLang="en-US" sz="1800"/>
          </a:p>
        </p:txBody>
      </p:sp>
      <p:sp>
        <p:nvSpPr>
          <p:cNvPr id="15366" name="TextBox 5">
            <a:extLst>
              <a:ext uri="{FF2B5EF4-FFF2-40B4-BE49-F238E27FC236}">
                <a16:creationId xmlns:a16="http://schemas.microsoft.com/office/drawing/2014/main" id="{ECA4D8C6-4FAF-43D1-84D5-2935B99EC4F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33588" y="506413"/>
            <a:ext cx="8666162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defRPr/>
            </a:pPr>
            <a:r>
              <a:rPr lang="en-GB" sz="4800" b="1" dirty="0">
                <a:latin typeface="+mn-lt"/>
              </a:rPr>
              <a:t>Your classroom will look like this</a:t>
            </a:r>
          </a:p>
        </p:txBody>
      </p:sp>
      <p:pic>
        <p:nvPicPr>
          <p:cNvPr id="15368" name="Picture 8" descr="C:\Users\anour\Downloads\IMG_1029.JPG">
            <a:extLst>
              <a:ext uri="{FF2B5EF4-FFF2-40B4-BE49-F238E27FC236}">
                <a16:creationId xmlns:a16="http://schemas.microsoft.com/office/drawing/2014/main" id="{6CD0D2AE-EFD7-43C6-80E4-872B1309FAB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6529" y="1494531"/>
            <a:ext cx="3700461" cy="276392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369" name="Picture 9" descr="C:\Users\anour\Downloads\IMG_1384.JPG">
            <a:extLst>
              <a:ext uri="{FF2B5EF4-FFF2-40B4-BE49-F238E27FC236}">
                <a16:creationId xmlns:a16="http://schemas.microsoft.com/office/drawing/2014/main" id="{5C826374-8E39-4DC4-8F33-814B8449198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7613675" y="1855144"/>
            <a:ext cx="4359224" cy="325596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417" name="AutoShape 11" descr="https://mail.lgflmail.org/owa/service.svc/s/GetFileAttachment?id=AAMkADAyODgxY2ZiLTk1ZDUtNDJiZC05N2ExLTE1MWRkYTM0MzliMwBGAAAAAACGdgLzc2LZSbF6fdNf97aVBwBkhYxwKyOATZWbQEwtOKjJAAAAAAEMAABkhYxwKyOATZWbQEwtOKjJAABxhW45AAABEgAQAIfoHDvmA05GtwQtqRQkClA%3D&amp;isImagePreview=True&amp;X-OWA-CANARY=kZN26svVgEyO0Ppv4vInYW1GM1aSFtgIrist7QJ-lKs5ms9d7ZHZ7C_R3i2wyosQqtDNB0YFabs.">
            <a:extLst>
              <a:ext uri="{FF2B5EF4-FFF2-40B4-BE49-F238E27FC236}">
                <a16:creationId xmlns:a16="http://schemas.microsoft.com/office/drawing/2014/main" id="{1F33C2BF-5629-4BC3-A298-2FB0837A5147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44463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GB" altLang="en-US" sz="1800"/>
          </a:p>
        </p:txBody>
      </p:sp>
      <p:pic>
        <p:nvPicPr>
          <p:cNvPr id="15372" name="Picture 12" descr="C:\Users\anour\Downloads\IMG_1654 (1).JPG">
            <a:extLst>
              <a:ext uri="{FF2B5EF4-FFF2-40B4-BE49-F238E27FC236}">
                <a16:creationId xmlns:a16="http://schemas.microsoft.com/office/drawing/2014/main" id="{F60DC97C-2494-449F-8D96-A60A4D4821C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4311001" y="3428019"/>
            <a:ext cx="3858688" cy="2882106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FB560E19-E613-4978-951C-BC6F4501FFD1}"/>
              </a:ext>
            </a:extLst>
          </p:cNvPr>
          <p:cNvSpPr/>
          <p:nvPr/>
        </p:nvSpPr>
        <p:spPr>
          <a:xfrm>
            <a:off x="387350" y="271463"/>
            <a:ext cx="11417300" cy="6088062"/>
          </a:xfrm>
          <a:prstGeom prst="roundRect">
            <a:avLst/>
          </a:prstGeom>
          <a:solidFill>
            <a:schemeClr val="bg1"/>
          </a:solidFill>
          <a:ln w="1270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 dirty="0"/>
          </a:p>
        </p:txBody>
      </p:sp>
      <p:pic>
        <p:nvPicPr>
          <p:cNvPr id="18435" name="Picture 7">
            <a:extLst>
              <a:ext uri="{FF2B5EF4-FFF2-40B4-BE49-F238E27FC236}">
                <a16:creationId xmlns:a16="http://schemas.microsoft.com/office/drawing/2014/main" id="{6C40F92B-4E47-4357-9FAF-A5EBEF19A1E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56775" y="4879975"/>
            <a:ext cx="1257300" cy="1163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36" name="TextBox 1">
            <a:extLst>
              <a:ext uri="{FF2B5EF4-FFF2-40B4-BE49-F238E27FC236}">
                <a16:creationId xmlns:a16="http://schemas.microsoft.com/office/drawing/2014/main" id="{6F0B8960-706B-434C-BD29-E3A3830DA07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38800" y="2809875"/>
            <a:ext cx="9144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GB" altLang="en-US" sz="1800"/>
          </a:p>
        </p:txBody>
      </p:sp>
      <p:sp>
        <p:nvSpPr>
          <p:cNvPr id="18437" name="TextBox 4">
            <a:extLst>
              <a:ext uri="{FF2B5EF4-FFF2-40B4-BE49-F238E27FC236}">
                <a16:creationId xmlns:a16="http://schemas.microsoft.com/office/drawing/2014/main" id="{E0C12B7D-B446-482F-AC00-42355F7000B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56313" y="3763963"/>
            <a:ext cx="85725" cy="422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GB" altLang="en-US" sz="1800"/>
          </a:p>
        </p:txBody>
      </p:sp>
      <p:sp>
        <p:nvSpPr>
          <p:cNvPr id="16390" name="TextBox 7">
            <a:extLst>
              <a:ext uri="{FF2B5EF4-FFF2-40B4-BE49-F238E27FC236}">
                <a16:creationId xmlns:a16="http://schemas.microsoft.com/office/drawing/2014/main" id="{FCDAE642-DD50-4CAE-A68A-E00D3CAB6DB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86038" y="461963"/>
            <a:ext cx="7661275" cy="2308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defRPr/>
            </a:pPr>
            <a:r>
              <a:rPr lang="en-GB" sz="4800" b="1" dirty="0">
                <a:latin typeface="+mn-lt"/>
              </a:rPr>
              <a:t>This is our learning garden where you will be able to play</a:t>
            </a:r>
          </a:p>
        </p:txBody>
      </p:sp>
      <p:pic>
        <p:nvPicPr>
          <p:cNvPr id="16392" name="Picture 10">
            <a:extLst>
              <a:ext uri="{FF2B5EF4-FFF2-40B4-BE49-F238E27FC236}">
                <a16:creationId xmlns:a16="http://schemas.microsoft.com/office/drawing/2014/main" id="{09887A98-072C-4BAF-9C88-5F44C064E3B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47555" y="3333410"/>
            <a:ext cx="3943350" cy="2824652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93" name="Picture 11">
            <a:extLst>
              <a:ext uri="{FF2B5EF4-FFF2-40B4-BE49-F238E27FC236}">
                <a16:creationId xmlns:a16="http://schemas.microsoft.com/office/drawing/2014/main" id="{5A9B4677-9723-4E33-B671-4BA23693B69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87509" y="1887594"/>
            <a:ext cx="3681412" cy="271077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7" descr="C:\Users\anour\Downloads\5846C005-624F-45D3-9757-1A153DCC951A.JPG">
            <a:extLst>
              <a:ext uri="{FF2B5EF4-FFF2-40B4-BE49-F238E27FC236}">
                <a16:creationId xmlns:a16="http://schemas.microsoft.com/office/drawing/2014/main" id="{F19F9BAC-B634-4C09-A960-E247F2209BE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144" y="1956356"/>
            <a:ext cx="3743323" cy="279593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1138308B-6374-41BA-88FF-895563076B48}"/>
              </a:ext>
            </a:extLst>
          </p:cNvPr>
          <p:cNvSpPr/>
          <p:nvPr/>
        </p:nvSpPr>
        <p:spPr>
          <a:xfrm>
            <a:off x="52388" y="0"/>
            <a:ext cx="12139612" cy="6646863"/>
          </a:xfrm>
          <a:prstGeom prst="roundRect">
            <a:avLst/>
          </a:prstGeom>
          <a:solidFill>
            <a:schemeClr val="bg1"/>
          </a:solidFill>
          <a:ln w="1270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3075" name="TextBox 4">
            <a:extLst>
              <a:ext uri="{FF2B5EF4-FFF2-40B4-BE49-F238E27FC236}">
                <a16:creationId xmlns:a16="http://schemas.microsoft.com/office/drawing/2014/main" id="{AB848122-4461-4D44-95F0-9F24296A272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06463" y="23813"/>
            <a:ext cx="9999662" cy="1108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defRPr/>
            </a:pPr>
            <a:r>
              <a:rPr lang="en-GB" altLang="en-US" sz="6600" b="1" dirty="0">
                <a:latin typeface="+mn-lt"/>
              </a:rPr>
              <a:t>My school day</a:t>
            </a:r>
          </a:p>
        </p:txBody>
      </p:sp>
      <p:sp>
        <p:nvSpPr>
          <p:cNvPr id="4100" name="TextBox 6">
            <a:extLst>
              <a:ext uri="{FF2B5EF4-FFF2-40B4-BE49-F238E27FC236}">
                <a16:creationId xmlns:a16="http://schemas.microsoft.com/office/drawing/2014/main" id="{8DC28569-9DAC-4468-8869-C323D0E9811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4638" y="1414463"/>
            <a:ext cx="8074025" cy="452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3600"/>
              <a:t>The doors open at </a:t>
            </a:r>
            <a:r>
              <a:rPr lang="en-GB" altLang="en-US" sz="3600">
                <a:solidFill>
                  <a:srgbClr val="FF0000"/>
                </a:solidFill>
              </a:rPr>
              <a:t>8:55am</a:t>
            </a:r>
            <a:r>
              <a:rPr lang="en-GB" altLang="en-US" sz="3600"/>
              <a:t> 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3600"/>
              <a:t>and school starts at </a:t>
            </a:r>
            <a:r>
              <a:rPr lang="en-GB" altLang="en-US" sz="3600">
                <a:solidFill>
                  <a:srgbClr val="FF0000"/>
                </a:solidFill>
              </a:rPr>
              <a:t>9.00am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GB" altLang="en-US" sz="3600"/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3600"/>
              <a:t>You will have lunch at </a:t>
            </a:r>
            <a:r>
              <a:rPr lang="en-GB" altLang="en-US" sz="3600">
                <a:solidFill>
                  <a:srgbClr val="FF0000"/>
                </a:solidFill>
              </a:rPr>
              <a:t>11.45am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GB" altLang="en-US" sz="3600"/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GB" altLang="en-US" sz="3600"/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GB" altLang="en-US" sz="3600"/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3600"/>
              <a:t>You will go home at </a:t>
            </a:r>
            <a:r>
              <a:rPr lang="en-GB" altLang="en-US" sz="3600">
                <a:solidFill>
                  <a:srgbClr val="FF0000"/>
                </a:solidFill>
              </a:rPr>
              <a:t>3.15pm</a:t>
            </a:r>
            <a:r>
              <a:rPr lang="en-GB" altLang="en-US" sz="3600"/>
              <a:t> </a:t>
            </a:r>
          </a:p>
        </p:txBody>
      </p:sp>
      <p:pic>
        <p:nvPicPr>
          <p:cNvPr id="4101" name="Picture 7">
            <a:extLst>
              <a:ext uri="{FF2B5EF4-FFF2-40B4-BE49-F238E27FC236}">
                <a16:creationId xmlns:a16="http://schemas.microsoft.com/office/drawing/2014/main" id="{65F05F6E-F364-4B92-B39E-5BC6D3E1EC4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25075" y="217488"/>
            <a:ext cx="1562100" cy="1281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8" name="Picture 7" descr="https://www.mayesparkprimaryschool.org.uk/i/Mayespark-School.jpg">
            <a:extLst>
              <a:ext uri="{FF2B5EF4-FFF2-40B4-BE49-F238E27FC236}">
                <a16:creationId xmlns:a16="http://schemas.microsoft.com/office/drawing/2014/main" id="{6E3EC1A3-C21A-480A-92CF-A7C63BDD98F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3279" y="1115536"/>
            <a:ext cx="3163207" cy="1831793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9" name="Picture 9" descr="Gearies Primary School: School dinners">
            <a:extLst>
              <a:ext uri="{FF2B5EF4-FFF2-40B4-BE49-F238E27FC236}">
                <a16:creationId xmlns:a16="http://schemas.microsoft.com/office/drawing/2014/main" id="{3C36F140-72E5-441B-B7AF-7339CD4590D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4587" y="2954463"/>
            <a:ext cx="1903413" cy="201753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4" name="Picture 7" descr="Houses, homes and building clip art pictures">
            <a:extLst>
              <a:ext uri="{FF2B5EF4-FFF2-40B4-BE49-F238E27FC236}">
                <a16:creationId xmlns:a16="http://schemas.microsoft.com/office/drawing/2014/main" id="{E0CB0094-878F-4A06-8177-2C859512A478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80500" y="3957638"/>
            <a:ext cx="2557463" cy="2263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88523FEB-9E0F-4B9C-BCAB-45288167C056}"/>
              </a:ext>
            </a:extLst>
          </p:cNvPr>
          <p:cNvSpPr/>
          <p:nvPr/>
        </p:nvSpPr>
        <p:spPr>
          <a:xfrm>
            <a:off x="352425" y="404813"/>
            <a:ext cx="11417300" cy="6088062"/>
          </a:xfrm>
          <a:prstGeom prst="roundRect">
            <a:avLst/>
          </a:prstGeom>
          <a:solidFill>
            <a:schemeClr val="bg1"/>
          </a:solidFill>
          <a:ln w="1270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 dirty="0"/>
          </a:p>
        </p:txBody>
      </p:sp>
      <p:sp>
        <p:nvSpPr>
          <p:cNvPr id="5123" name="TextBox 4">
            <a:extLst>
              <a:ext uri="{FF2B5EF4-FFF2-40B4-BE49-F238E27FC236}">
                <a16:creationId xmlns:a16="http://schemas.microsoft.com/office/drawing/2014/main" id="{B8A20BA4-3F17-41C0-B3E5-05F8B8F7C4F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90625" y="404813"/>
            <a:ext cx="9999663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5400" b="1"/>
              <a:t>What do I need to bring?</a:t>
            </a:r>
          </a:p>
        </p:txBody>
      </p:sp>
      <p:pic>
        <p:nvPicPr>
          <p:cNvPr id="5124" name="Picture 7">
            <a:extLst>
              <a:ext uri="{FF2B5EF4-FFF2-40B4-BE49-F238E27FC236}">
                <a16:creationId xmlns:a16="http://schemas.microsoft.com/office/drawing/2014/main" id="{C2430B95-E9AB-4CB6-AC6D-AEF9094304F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21888" y="769938"/>
            <a:ext cx="1235075" cy="1141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3A993E04-F2D5-4C63-B6CD-DE2FC76FE663}"/>
              </a:ext>
            </a:extLst>
          </p:cNvPr>
          <p:cNvSpPr txBox="1"/>
          <p:nvPr/>
        </p:nvSpPr>
        <p:spPr>
          <a:xfrm>
            <a:off x="698500" y="1582738"/>
            <a:ext cx="6488113" cy="397033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342900" indent="-342900">
              <a:buFont typeface="Arial" pitchFamily="34" charset="0"/>
              <a:buChar char="•"/>
              <a:defRPr/>
            </a:pPr>
            <a:r>
              <a:rPr lang="en-GB" sz="2800" dirty="0">
                <a:latin typeface="+mn-lt"/>
              </a:rPr>
              <a:t>A book bag</a:t>
            </a:r>
          </a:p>
          <a:p>
            <a:pPr marL="342900" indent="-342900">
              <a:buFont typeface="Arial" pitchFamily="34" charset="0"/>
              <a:buChar char="•"/>
              <a:defRPr/>
            </a:pPr>
            <a:endParaRPr lang="en-GB" sz="2800" dirty="0">
              <a:latin typeface="+mn-lt"/>
            </a:endParaRPr>
          </a:p>
          <a:p>
            <a:pPr marL="342900" indent="-342900">
              <a:buFont typeface="Arial" pitchFamily="34" charset="0"/>
              <a:buChar char="•"/>
              <a:defRPr/>
            </a:pPr>
            <a:r>
              <a:rPr lang="en-GB" sz="2800" dirty="0">
                <a:latin typeface="+mn-lt"/>
              </a:rPr>
              <a:t>A PE bag with your name on </a:t>
            </a:r>
          </a:p>
          <a:p>
            <a:pPr marL="342900" indent="-342900">
              <a:buFont typeface="Arial" pitchFamily="34" charset="0"/>
              <a:buChar char="•"/>
              <a:defRPr/>
            </a:pPr>
            <a:endParaRPr lang="en-GB" sz="2800" dirty="0">
              <a:latin typeface="+mn-lt"/>
            </a:endParaRPr>
          </a:p>
          <a:p>
            <a:pPr marL="342900" indent="-342900">
              <a:buFont typeface="Arial" pitchFamily="34" charset="0"/>
              <a:buChar char="•"/>
              <a:defRPr/>
            </a:pPr>
            <a:r>
              <a:rPr lang="en-GB" sz="2800" dirty="0">
                <a:latin typeface="+mn-lt"/>
              </a:rPr>
              <a:t>A water bottle </a:t>
            </a:r>
            <a:r>
              <a:rPr lang="en-GB" sz="2800" dirty="0">
                <a:solidFill>
                  <a:srgbClr val="FF0000"/>
                </a:solidFill>
                <a:latin typeface="+mn-lt"/>
              </a:rPr>
              <a:t>with your name on</a:t>
            </a:r>
          </a:p>
          <a:p>
            <a:pPr marL="342900" indent="-342900">
              <a:buFont typeface="Arial" pitchFamily="34" charset="0"/>
              <a:buChar char="•"/>
              <a:defRPr/>
            </a:pPr>
            <a:endParaRPr lang="en-GB" sz="2800" dirty="0">
              <a:latin typeface="+mn-lt"/>
            </a:endParaRPr>
          </a:p>
          <a:p>
            <a:pPr marL="342900" indent="-342900">
              <a:buFont typeface="Arial" pitchFamily="34" charset="0"/>
              <a:buChar char="•"/>
              <a:defRPr/>
            </a:pPr>
            <a:r>
              <a:rPr lang="en-GB" sz="2800" dirty="0">
                <a:latin typeface="+mn-lt"/>
              </a:rPr>
              <a:t>A sun hat for the summer </a:t>
            </a:r>
          </a:p>
          <a:p>
            <a:pPr marL="342900" indent="-342900">
              <a:buFont typeface="Arial" pitchFamily="34" charset="0"/>
              <a:buChar char="•"/>
              <a:defRPr/>
            </a:pPr>
            <a:endParaRPr lang="en-GB" sz="2800" dirty="0">
              <a:latin typeface="+mn-lt"/>
            </a:endParaRPr>
          </a:p>
          <a:p>
            <a:pPr marL="342900" indent="-342900">
              <a:buFont typeface="Arial" pitchFamily="34" charset="0"/>
              <a:buChar char="•"/>
              <a:defRPr/>
            </a:pPr>
            <a:r>
              <a:rPr lang="en-GB" sz="2800" dirty="0">
                <a:latin typeface="+mn-lt"/>
              </a:rPr>
              <a:t>Gloves and a coat for the winter </a:t>
            </a:r>
          </a:p>
        </p:txBody>
      </p:sp>
      <p:pic>
        <p:nvPicPr>
          <p:cNvPr id="5126" name="Picture 7" descr="https://encrypted-tbn0.gstatic.com/images?q=tbn%3AANd9GcSaAqZolC2rag7687egOWIHV_T6ONTpIIwnTw0VjDVK2KflY5GpHvQfYxmkdBZIxqKsBewkFb8&amp;usqp=CAc">
            <a:extLst>
              <a:ext uri="{FF2B5EF4-FFF2-40B4-BE49-F238E27FC236}">
                <a16:creationId xmlns:a16="http://schemas.microsoft.com/office/drawing/2014/main" id="{248E7F72-3363-4589-B877-F9EEAA6C339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16575" y="1377950"/>
            <a:ext cx="2000250" cy="1876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7" name="Picture 9" descr="https://encrypted-tbn0.gstatic.com/images?q=tbn%3AANd9GcReZOjQf8KIdqwbsZ2lmXFpswBP5hOOHYIjhpnQzCKcAwNF0wK38Grnyi0YuqbYaKdTILSYHuo&amp;usqp=CAc">
            <a:extLst>
              <a:ext uri="{FF2B5EF4-FFF2-40B4-BE49-F238E27FC236}">
                <a16:creationId xmlns:a16="http://schemas.microsoft.com/office/drawing/2014/main" id="{6B9A88D9-A115-4849-B314-EF9CBB1A879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61075" y="3719513"/>
            <a:ext cx="2000250" cy="2000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8" name="AutoShape 11" descr="Water Bottle With Coloured Lid from The Schoolwear Specialists">
            <a:extLst>
              <a:ext uri="{FF2B5EF4-FFF2-40B4-BE49-F238E27FC236}">
                <a16:creationId xmlns:a16="http://schemas.microsoft.com/office/drawing/2014/main" id="{1C010FF2-03BC-4DEE-BCED-F894E5271219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44463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GB" altLang="en-US" sz="1800"/>
          </a:p>
        </p:txBody>
      </p:sp>
      <p:sp>
        <p:nvSpPr>
          <p:cNvPr id="5129" name="AutoShape 13" descr="Water Bottle With Coloured Lid from The Schoolwear Specialists">
            <a:extLst>
              <a:ext uri="{FF2B5EF4-FFF2-40B4-BE49-F238E27FC236}">
                <a16:creationId xmlns:a16="http://schemas.microsoft.com/office/drawing/2014/main" id="{EBB2F063-1AA4-43E2-B421-633F6B0115E7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296863" y="79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GB" altLang="en-US" sz="1800"/>
          </a:p>
        </p:txBody>
      </p:sp>
      <p:sp>
        <p:nvSpPr>
          <p:cNvPr id="5130" name="AutoShape 15" descr="Water Bottle - Green – Dress My School">
            <a:extLst>
              <a:ext uri="{FF2B5EF4-FFF2-40B4-BE49-F238E27FC236}">
                <a16:creationId xmlns:a16="http://schemas.microsoft.com/office/drawing/2014/main" id="{1EA3ABAF-31E1-472E-967D-7DB5E736DE19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49263" y="1603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GB" altLang="en-US" sz="1800"/>
          </a:p>
        </p:txBody>
      </p:sp>
      <p:sp>
        <p:nvSpPr>
          <p:cNvPr id="5131" name="AutoShape 17" descr="Water Bottle - Green – Dress My School">
            <a:extLst>
              <a:ext uri="{FF2B5EF4-FFF2-40B4-BE49-F238E27FC236}">
                <a16:creationId xmlns:a16="http://schemas.microsoft.com/office/drawing/2014/main" id="{22D92A75-E879-45A9-9AAE-2124203E52E4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01663" y="3127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GB" altLang="en-US" sz="1800"/>
          </a:p>
        </p:txBody>
      </p:sp>
      <p:pic>
        <p:nvPicPr>
          <p:cNvPr id="5132" name="Picture 19" descr="Water Bottle - Green – Dress My School">
            <a:extLst>
              <a:ext uri="{FF2B5EF4-FFF2-40B4-BE49-F238E27FC236}">
                <a16:creationId xmlns:a16="http://schemas.microsoft.com/office/drawing/2014/main" id="{CB673D65-530F-4AC3-9366-4E86799EB68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05750" y="1404938"/>
            <a:ext cx="1252538" cy="1965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33" name="AutoShape 21" descr="John Lewis &amp; Partners Children's Plain Reversible Bucket Hat ...">
            <a:extLst>
              <a:ext uri="{FF2B5EF4-FFF2-40B4-BE49-F238E27FC236}">
                <a16:creationId xmlns:a16="http://schemas.microsoft.com/office/drawing/2014/main" id="{FE10DCF8-C17C-49B2-A56B-FFDB38B06E08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754063" y="4651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GB" altLang="en-US" sz="1800"/>
          </a:p>
        </p:txBody>
      </p:sp>
      <p:sp>
        <p:nvSpPr>
          <p:cNvPr id="5134" name="AutoShape 23" descr="John Lewis &amp; Partners Children's Plain Reversible Bucket Hat ...">
            <a:extLst>
              <a:ext uri="{FF2B5EF4-FFF2-40B4-BE49-F238E27FC236}">
                <a16:creationId xmlns:a16="http://schemas.microsoft.com/office/drawing/2014/main" id="{3E63C967-C96C-4F5A-A44D-F89D409BF853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906463" y="6175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GB" altLang="en-US" sz="1800"/>
          </a:p>
        </p:txBody>
      </p:sp>
      <p:sp>
        <p:nvSpPr>
          <p:cNvPr id="5135" name="AutoShape 25" descr="School Sun Hat | Kids Bucket Hat | Childrens Summer Hat | Beanie ...">
            <a:extLst>
              <a:ext uri="{FF2B5EF4-FFF2-40B4-BE49-F238E27FC236}">
                <a16:creationId xmlns:a16="http://schemas.microsoft.com/office/drawing/2014/main" id="{26A7E6F4-FB43-4076-9B64-C95695A1B2A0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058863" y="7699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GB" altLang="en-US" sz="1800"/>
          </a:p>
        </p:txBody>
      </p:sp>
      <p:pic>
        <p:nvPicPr>
          <p:cNvPr id="5136" name="Picture 27" descr="John Lewis &amp; Partners Children's Plain Reversible Bucket Hat ...">
            <a:extLst>
              <a:ext uri="{FF2B5EF4-FFF2-40B4-BE49-F238E27FC236}">
                <a16:creationId xmlns:a16="http://schemas.microsoft.com/office/drawing/2014/main" id="{0D410B4B-BBE5-414E-BD17-3C7C5574238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263" b="25092"/>
          <a:stretch>
            <a:fillRect/>
          </a:stretch>
        </p:blipFill>
        <p:spPr bwMode="auto">
          <a:xfrm>
            <a:off x="9182100" y="1901825"/>
            <a:ext cx="1598613" cy="971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37" name="Picture 29" descr="Simplicity - Simplicity Men/Women Full Gloves Solid Color Knitted ...">
            <a:extLst>
              <a:ext uri="{FF2B5EF4-FFF2-40B4-BE49-F238E27FC236}">
                <a16:creationId xmlns:a16="http://schemas.microsoft.com/office/drawing/2014/main" id="{35100531-68CC-4B08-BB70-BB57017E2A1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12338" y="2873375"/>
            <a:ext cx="1898650" cy="2143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38" name="Picture 31" descr="https://encrypted-tbn0.gstatic.com/images?q=tbn%3AANd9GcRCMmLnSrYhdmlTsCHUaOPu2ircj2sq7EZQNaMltzQ-BWbMaTpbSUx4nL-aP2kwoj0bDYB70Dgs&amp;usqp=CAc">
            <a:extLst>
              <a:ext uri="{FF2B5EF4-FFF2-40B4-BE49-F238E27FC236}">
                <a16:creationId xmlns:a16="http://schemas.microsoft.com/office/drawing/2014/main" id="{91E0D1C1-2617-4EE4-B83E-CA7EB578561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88338" y="3611563"/>
            <a:ext cx="1701800" cy="2517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CCC9CFA5-EDD9-4B01-AE77-D6773B0F0942}"/>
              </a:ext>
            </a:extLst>
          </p:cNvPr>
          <p:cNvSpPr/>
          <p:nvPr/>
        </p:nvSpPr>
        <p:spPr>
          <a:xfrm>
            <a:off x="204788" y="160338"/>
            <a:ext cx="11987212" cy="6526212"/>
          </a:xfrm>
          <a:prstGeom prst="roundRect">
            <a:avLst/>
          </a:prstGeom>
          <a:solidFill>
            <a:schemeClr val="bg1"/>
          </a:solidFill>
          <a:ln w="1270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 dirty="0"/>
          </a:p>
        </p:txBody>
      </p:sp>
      <p:sp>
        <p:nvSpPr>
          <p:cNvPr id="6147" name="TextBox 4">
            <a:extLst>
              <a:ext uri="{FF2B5EF4-FFF2-40B4-BE49-F238E27FC236}">
                <a16:creationId xmlns:a16="http://schemas.microsoft.com/office/drawing/2014/main" id="{F3B03C96-81FC-4AF2-9478-03AFE0DB658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68375" y="312738"/>
            <a:ext cx="10837863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6000" b="1"/>
              <a:t>My first day at school</a:t>
            </a:r>
          </a:p>
        </p:txBody>
      </p:sp>
      <p:pic>
        <p:nvPicPr>
          <p:cNvPr id="6148" name="Picture 7">
            <a:extLst>
              <a:ext uri="{FF2B5EF4-FFF2-40B4-BE49-F238E27FC236}">
                <a16:creationId xmlns:a16="http://schemas.microsoft.com/office/drawing/2014/main" id="{25433865-150D-4951-8D18-D6DCFEEF39C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488" y="601663"/>
            <a:ext cx="1600200" cy="1477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9" name="TextBox 1">
            <a:extLst>
              <a:ext uri="{FF2B5EF4-FFF2-40B4-BE49-F238E27FC236}">
                <a16:creationId xmlns:a16="http://schemas.microsoft.com/office/drawing/2014/main" id="{12B16971-AC61-4BEC-9415-7FE024A0DDF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36875" y="1539875"/>
            <a:ext cx="6340475" cy="5386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/>
              <a:t>You will enter school through your classroom door</a:t>
            </a:r>
          </a:p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GB" altLang="en-US" sz="2400"/>
          </a:p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GB" altLang="en-US" sz="2400"/>
          </a:p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GB" altLang="en-US" sz="2400"/>
          </a:p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GB" altLang="en-US" sz="2400"/>
          </a:p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GB" altLang="en-US" sz="2400"/>
          </a:p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GB" altLang="en-US" sz="2400"/>
          </a:p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GB" altLang="en-US" sz="2400"/>
          </a:p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/>
              <a:t>The adults will show you your </a:t>
            </a:r>
          </a:p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/>
              <a:t>own peg to hang your coat on.</a:t>
            </a:r>
          </a:p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GB" altLang="en-US"/>
          </a:p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GB" altLang="en-US" sz="1800"/>
          </a:p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GB" altLang="en-US" sz="1800"/>
          </a:p>
        </p:txBody>
      </p:sp>
      <p:sp>
        <p:nvSpPr>
          <p:cNvPr id="6150" name="AutoShape 7" descr="Image.jpeg">
            <a:extLst>
              <a:ext uri="{FF2B5EF4-FFF2-40B4-BE49-F238E27FC236}">
                <a16:creationId xmlns:a16="http://schemas.microsoft.com/office/drawing/2014/main" id="{376EE82D-F709-4FD1-AD2D-FA879093ACF7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44463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GB" altLang="en-US" sz="1800"/>
          </a:p>
        </p:txBody>
      </p:sp>
      <p:sp>
        <p:nvSpPr>
          <p:cNvPr id="6151" name="AutoShape 9" descr="Image.jpeg">
            <a:extLst>
              <a:ext uri="{FF2B5EF4-FFF2-40B4-BE49-F238E27FC236}">
                <a16:creationId xmlns:a16="http://schemas.microsoft.com/office/drawing/2014/main" id="{7254A450-EF70-43D6-83AC-A412DDDFC714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296863" y="79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GB" altLang="en-US" sz="1800"/>
          </a:p>
        </p:txBody>
      </p:sp>
      <p:sp>
        <p:nvSpPr>
          <p:cNvPr id="6152" name="AutoShape 11" descr="Image.jpeg">
            <a:extLst>
              <a:ext uri="{FF2B5EF4-FFF2-40B4-BE49-F238E27FC236}">
                <a16:creationId xmlns:a16="http://schemas.microsoft.com/office/drawing/2014/main" id="{2F635E7C-8250-4BED-A95D-72DA6383F4BC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49263" y="1603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GB" altLang="en-US" sz="1800"/>
          </a:p>
        </p:txBody>
      </p:sp>
      <p:sp>
        <p:nvSpPr>
          <p:cNvPr id="6153" name="AutoShape 13" descr="Image.jpeg">
            <a:extLst>
              <a:ext uri="{FF2B5EF4-FFF2-40B4-BE49-F238E27FC236}">
                <a16:creationId xmlns:a16="http://schemas.microsoft.com/office/drawing/2014/main" id="{D6EE48DC-648E-4402-8FB1-9DA2A5D5DD3C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01663" y="3127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GB" altLang="en-US" sz="1800"/>
          </a:p>
        </p:txBody>
      </p:sp>
      <p:sp>
        <p:nvSpPr>
          <p:cNvPr id="6154" name="AutoShape 15" descr="Image.jpeg">
            <a:extLst>
              <a:ext uri="{FF2B5EF4-FFF2-40B4-BE49-F238E27FC236}">
                <a16:creationId xmlns:a16="http://schemas.microsoft.com/office/drawing/2014/main" id="{F0B2C5B7-006E-4575-AD1F-EAF3E70F85B7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754063" y="4651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GB" altLang="en-US" sz="1800"/>
          </a:p>
        </p:txBody>
      </p:sp>
      <p:sp>
        <p:nvSpPr>
          <p:cNvPr id="6155" name="AutoShape 17" descr="Image.jpeg">
            <a:extLst>
              <a:ext uri="{FF2B5EF4-FFF2-40B4-BE49-F238E27FC236}">
                <a16:creationId xmlns:a16="http://schemas.microsoft.com/office/drawing/2014/main" id="{E545800C-CA34-45F7-AB34-B105AB2EE1BA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906463" y="6175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GB" altLang="en-US" sz="1800"/>
          </a:p>
        </p:txBody>
      </p:sp>
      <p:sp>
        <p:nvSpPr>
          <p:cNvPr id="6156" name="AutoShape 19" descr="Image.jpeg">
            <a:extLst>
              <a:ext uri="{FF2B5EF4-FFF2-40B4-BE49-F238E27FC236}">
                <a16:creationId xmlns:a16="http://schemas.microsoft.com/office/drawing/2014/main" id="{04C6E884-74CA-4FBB-BD99-3E0575DEE916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058863" y="7699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GB" altLang="en-US" sz="1800"/>
          </a:p>
        </p:txBody>
      </p:sp>
      <p:sp>
        <p:nvSpPr>
          <p:cNvPr id="6157" name="AutoShape 21" descr="Image.jpeg">
            <a:extLst>
              <a:ext uri="{FF2B5EF4-FFF2-40B4-BE49-F238E27FC236}">
                <a16:creationId xmlns:a16="http://schemas.microsoft.com/office/drawing/2014/main" id="{1FB80927-50EB-4B5B-B579-526101CD6DAC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211263" y="9223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GB" altLang="en-US" sz="1800"/>
          </a:p>
        </p:txBody>
      </p:sp>
      <p:sp>
        <p:nvSpPr>
          <p:cNvPr id="6158" name="AutoShape 23" descr="https://mail.lgflmail.org/owa/service.svc/s/GetFileAttachment?id=AAMkADAyODgxY2ZiLTk1ZDUtNDJiZC05N2ExLTE1MWRkYTM0MzliMwBGAAAAAACGdgLzc2LZSbF6fdNf97aVBwBkhYxwKyOATZWbQEwtOKjJAAAAAAEMAABkhYxwKyOATZWbQEwtOKjJAABxhW43AAABEgAQABiCHc1xczZNhhWwRcfdnsI%3D&amp;X-OWA-CANARY=cxMv5EgCGEiNRlttfNpwuOfZTPeHFtgIkORGc9Ci6GTCGUscUZc8NsOHBaa69dABSqwt3R6A03w.">
            <a:extLst>
              <a:ext uri="{FF2B5EF4-FFF2-40B4-BE49-F238E27FC236}">
                <a16:creationId xmlns:a16="http://schemas.microsoft.com/office/drawing/2014/main" id="{0516D019-52C8-42BF-B131-70EFA77F622A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363663" y="10747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GB" altLang="en-US" sz="1800"/>
          </a:p>
        </p:txBody>
      </p:sp>
      <p:sp>
        <p:nvSpPr>
          <p:cNvPr id="6159" name="AutoShape 25" descr="https://mail.lgflmail.org/owa/service.svc/s/GetFileAttachment?id=AAMkADAyODgxY2ZiLTk1ZDUtNDJiZC05N2ExLTE1MWRkYTM0MzliMwBGAAAAAACGdgLzc2LZSbF6fdNf97aVBwBkhYxwKyOATZWbQEwtOKjJAAAAAAEMAABkhYxwKyOATZWbQEwtOKjJAABxhW43AAABEgAQABiCHc1xczZNhhWwRcfdnsI%3D&amp;X-OWA-CANARY=cxMv5EgCGEiNRlttfNpwuOfZTPeHFtgIkORGc9Ci6GTCGUscUZc8NsOHBaa69dABSqwt3R6A03w.">
            <a:extLst>
              <a:ext uri="{FF2B5EF4-FFF2-40B4-BE49-F238E27FC236}">
                <a16:creationId xmlns:a16="http://schemas.microsoft.com/office/drawing/2014/main" id="{274FEA7A-BC79-4EBD-A4BF-D7AB13BBCAD3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516063" y="12271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GB" altLang="en-US" sz="1800"/>
          </a:p>
        </p:txBody>
      </p:sp>
      <p:pic>
        <p:nvPicPr>
          <p:cNvPr id="5136" name="Picture 12">
            <a:extLst>
              <a:ext uri="{FF2B5EF4-FFF2-40B4-BE49-F238E27FC236}">
                <a16:creationId xmlns:a16="http://schemas.microsoft.com/office/drawing/2014/main" id="{4D11B533-AC3C-473D-BC26-FA90CC1AD74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863" y="2552210"/>
            <a:ext cx="4064000" cy="2377600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61" name="Picture 1">
            <a:extLst>
              <a:ext uri="{FF2B5EF4-FFF2-40B4-BE49-F238E27FC236}">
                <a16:creationId xmlns:a16="http://schemas.microsoft.com/office/drawing/2014/main" id="{C2AE2289-A7C4-4BC8-BBB7-3C529AA5E20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020" t="9158" r="17236" b="35381"/>
          <a:stretch>
            <a:fillRect/>
          </a:stretch>
        </p:blipFill>
        <p:spPr bwMode="auto">
          <a:xfrm>
            <a:off x="8753475" y="1239838"/>
            <a:ext cx="2517775" cy="1985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62" name="Picture 2">
            <a:extLst>
              <a:ext uri="{FF2B5EF4-FFF2-40B4-BE49-F238E27FC236}">
                <a16:creationId xmlns:a16="http://schemas.microsoft.com/office/drawing/2014/main" id="{7A8E81F8-0054-4A9D-BC63-86C57FA90C5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020" t="17348" r="11417" b="17172"/>
          <a:stretch>
            <a:fillRect/>
          </a:stretch>
        </p:blipFill>
        <p:spPr bwMode="auto">
          <a:xfrm>
            <a:off x="8759825" y="4205288"/>
            <a:ext cx="2511425" cy="220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63" name="TextBox 1">
            <a:extLst>
              <a:ext uri="{FF2B5EF4-FFF2-40B4-BE49-F238E27FC236}">
                <a16:creationId xmlns:a16="http://schemas.microsoft.com/office/drawing/2014/main" id="{FBA1C062-1AF9-4A56-B0C5-8E805E26A47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21188" y="3378200"/>
            <a:ext cx="7256462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/>
              <a:t>You will put your book bag into your tray</a:t>
            </a:r>
            <a:r>
              <a:rPr lang="en-GB" altLang="en-US" sz="1800"/>
              <a:t>. 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73D84E2F-5B70-4220-ACA7-4FA382238824}"/>
              </a:ext>
            </a:extLst>
          </p:cNvPr>
          <p:cNvSpPr/>
          <p:nvPr/>
        </p:nvSpPr>
        <p:spPr>
          <a:xfrm>
            <a:off x="387350" y="311150"/>
            <a:ext cx="11417300" cy="6088063"/>
          </a:xfrm>
          <a:prstGeom prst="roundRect">
            <a:avLst/>
          </a:prstGeom>
          <a:solidFill>
            <a:schemeClr val="bg1"/>
          </a:solidFill>
          <a:ln w="1270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7171" name="TextBox 4">
            <a:extLst>
              <a:ext uri="{FF2B5EF4-FFF2-40B4-BE49-F238E27FC236}">
                <a16:creationId xmlns:a16="http://schemas.microsoft.com/office/drawing/2014/main" id="{DA299E15-40AA-48F2-8253-737381BCFAD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9600" y="404813"/>
            <a:ext cx="10580688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7200" b="1"/>
              <a:t>Kahlo</a:t>
            </a:r>
          </a:p>
        </p:txBody>
      </p:sp>
      <p:pic>
        <p:nvPicPr>
          <p:cNvPr id="7172" name="Picture 7">
            <a:extLst>
              <a:ext uri="{FF2B5EF4-FFF2-40B4-BE49-F238E27FC236}">
                <a16:creationId xmlns:a16="http://schemas.microsoft.com/office/drawing/2014/main" id="{66ED3021-B01F-4122-9131-585532B88FE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0900" y="733425"/>
            <a:ext cx="1281113" cy="1184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9" name="Picture 2">
            <a:extLst>
              <a:ext uri="{FF2B5EF4-FFF2-40B4-BE49-F238E27FC236}">
                <a16:creationId xmlns:a16="http://schemas.microsoft.com/office/drawing/2014/main" id="{EC6C72B1-C3B9-4308-807B-25D4D89BD2E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667" t="26964" r="36342" b="25716"/>
          <a:stretch>
            <a:fillRect/>
          </a:stretch>
        </p:blipFill>
        <p:spPr bwMode="auto">
          <a:xfrm>
            <a:off x="1785258" y="1889125"/>
            <a:ext cx="2809875" cy="2695575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174" name="TextBox 6">
            <a:extLst>
              <a:ext uri="{FF2B5EF4-FFF2-40B4-BE49-F238E27FC236}">
                <a16:creationId xmlns:a16="http://schemas.microsoft.com/office/drawing/2014/main" id="{E53D2A1C-C9FC-4577-96C1-5D832759F24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54175" y="5014913"/>
            <a:ext cx="3638550" cy="954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/>
              <a:t>Miss Nour</a:t>
            </a:r>
          </a:p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/>
              <a:t>EYFS Leader</a:t>
            </a:r>
          </a:p>
        </p:txBody>
      </p:sp>
      <p:sp>
        <p:nvSpPr>
          <p:cNvPr id="7175" name="TextBox 1">
            <a:extLst>
              <a:ext uri="{FF2B5EF4-FFF2-40B4-BE49-F238E27FC236}">
                <a16:creationId xmlns:a16="http://schemas.microsoft.com/office/drawing/2014/main" id="{47E4F19D-847E-473E-9DCD-6A403D82596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48263" y="1698625"/>
            <a:ext cx="3638550" cy="138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/>
              <a:t>Your class is called </a:t>
            </a:r>
            <a:r>
              <a:rPr lang="en-GB" altLang="en-US" b="1"/>
              <a:t>Kahlo</a:t>
            </a:r>
            <a:r>
              <a:rPr lang="en-GB" altLang="en-US"/>
              <a:t> and this is your class teacher. . 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B29AF21A-1DB7-444D-A1DA-927B48A7599E}"/>
              </a:ext>
            </a:extLst>
          </p:cNvPr>
          <p:cNvSpPr/>
          <p:nvPr/>
        </p:nvSpPr>
        <p:spPr>
          <a:xfrm>
            <a:off x="387350" y="231775"/>
            <a:ext cx="11417300" cy="6088063"/>
          </a:xfrm>
          <a:prstGeom prst="roundRect">
            <a:avLst/>
          </a:prstGeom>
          <a:solidFill>
            <a:schemeClr val="bg1"/>
          </a:solidFill>
          <a:ln w="1270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8195" name="TextBox 4">
            <a:extLst>
              <a:ext uri="{FF2B5EF4-FFF2-40B4-BE49-F238E27FC236}">
                <a16:creationId xmlns:a16="http://schemas.microsoft.com/office/drawing/2014/main" id="{520A78D3-CFBC-4521-A8A9-8F7D28DBD90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9600" y="404813"/>
            <a:ext cx="10580688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7200" b="1"/>
              <a:t>Kapoor</a:t>
            </a:r>
          </a:p>
        </p:txBody>
      </p:sp>
      <p:pic>
        <p:nvPicPr>
          <p:cNvPr id="8196" name="Picture 7">
            <a:extLst>
              <a:ext uri="{FF2B5EF4-FFF2-40B4-BE49-F238E27FC236}">
                <a16:creationId xmlns:a16="http://schemas.microsoft.com/office/drawing/2014/main" id="{F158A66C-ECBE-475C-B577-BD79AF6358A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9488" y="592138"/>
            <a:ext cx="1095375" cy="1012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7" name="TextBox 6">
            <a:extLst>
              <a:ext uri="{FF2B5EF4-FFF2-40B4-BE49-F238E27FC236}">
                <a16:creationId xmlns:a16="http://schemas.microsoft.com/office/drawing/2014/main" id="{F83469B9-B918-4664-8978-A487062DFEF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7175" y="4814888"/>
            <a:ext cx="3640138" cy="954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/>
              <a:t>Mrs Bhogal</a:t>
            </a:r>
          </a:p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/>
              <a:t>Class Teacher</a:t>
            </a:r>
          </a:p>
        </p:txBody>
      </p:sp>
      <p:pic>
        <p:nvPicPr>
          <p:cNvPr id="7175" name="Picture 4">
            <a:extLst>
              <a:ext uri="{FF2B5EF4-FFF2-40B4-BE49-F238E27FC236}">
                <a16:creationId xmlns:a16="http://schemas.microsoft.com/office/drawing/2014/main" id="{AF6F05FB-A17D-43CA-AA75-F112045742C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292" t="30148" r="30725" b="31207"/>
          <a:stretch>
            <a:fillRect/>
          </a:stretch>
        </p:blipFill>
        <p:spPr bwMode="auto">
          <a:xfrm>
            <a:off x="1265239" y="1885157"/>
            <a:ext cx="2889250" cy="2649537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199" name="TextBox 1">
            <a:extLst>
              <a:ext uri="{FF2B5EF4-FFF2-40B4-BE49-F238E27FC236}">
                <a16:creationId xmlns:a16="http://schemas.microsoft.com/office/drawing/2014/main" id="{174E749B-E55B-4CFD-94DE-CB7126C4EE2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67313" y="1771650"/>
            <a:ext cx="3638550" cy="138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/>
              <a:t>Your class is called </a:t>
            </a:r>
            <a:r>
              <a:rPr lang="en-GB" altLang="en-US" b="1"/>
              <a:t>Kapoor</a:t>
            </a:r>
            <a:r>
              <a:rPr lang="en-GB" altLang="en-US"/>
              <a:t> and this is your class teacher. 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F951BBAD-9D3F-4ED7-B492-9F91C91F6017}"/>
              </a:ext>
            </a:extLst>
          </p:cNvPr>
          <p:cNvSpPr/>
          <p:nvPr/>
        </p:nvSpPr>
        <p:spPr>
          <a:xfrm>
            <a:off x="387350" y="247650"/>
            <a:ext cx="11417300" cy="6088063"/>
          </a:xfrm>
          <a:prstGeom prst="roundRect">
            <a:avLst/>
          </a:prstGeom>
          <a:solidFill>
            <a:schemeClr val="bg1"/>
          </a:solidFill>
          <a:ln w="1270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9219" name="TextBox 4">
            <a:extLst>
              <a:ext uri="{FF2B5EF4-FFF2-40B4-BE49-F238E27FC236}">
                <a16:creationId xmlns:a16="http://schemas.microsoft.com/office/drawing/2014/main" id="{BF148A20-12EF-4470-A36C-AD69B1151E9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9600" y="404813"/>
            <a:ext cx="10580688" cy="1938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7200" b="1"/>
              <a:t>Carle</a:t>
            </a: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GB" altLang="en-US" sz="4800"/>
          </a:p>
        </p:txBody>
      </p:sp>
      <p:pic>
        <p:nvPicPr>
          <p:cNvPr id="9220" name="Picture 7">
            <a:extLst>
              <a:ext uri="{FF2B5EF4-FFF2-40B4-BE49-F238E27FC236}">
                <a16:creationId xmlns:a16="http://schemas.microsoft.com/office/drawing/2014/main" id="{E1B926EE-EBDD-419C-B0B4-B74ECF68342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1225" y="600075"/>
            <a:ext cx="1147763" cy="1062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21" name="TextBox 6">
            <a:extLst>
              <a:ext uri="{FF2B5EF4-FFF2-40B4-BE49-F238E27FC236}">
                <a16:creationId xmlns:a16="http://schemas.microsoft.com/office/drawing/2014/main" id="{895AADBB-B345-4B79-84A3-B9A148EC0B1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00188" y="4968875"/>
            <a:ext cx="3638550" cy="95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/>
              <a:t>Miss Ahmed</a:t>
            </a:r>
          </a:p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/>
              <a:t>Class Teacher</a:t>
            </a:r>
          </a:p>
        </p:txBody>
      </p:sp>
      <p:sp>
        <p:nvSpPr>
          <p:cNvPr id="9222" name="TextBox 1">
            <a:extLst>
              <a:ext uri="{FF2B5EF4-FFF2-40B4-BE49-F238E27FC236}">
                <a16:creationId xmlns:a16="http://schemas.microsoft.com/office/drawing/2014/main" id="{3E90EA34-AD45-47B6-8D35-4B6E6A8A179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97375" y="1651000"/>
            <a:ext cx="3638550" cy="138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/>
              <a:t>Your class is called </a:t>
            </a:r>
            <a:r>
              <a:rPr lang="en-GB" altLang="en-US" b="1"/>
              <a:t>Carle</a:t>
            </a:r>
            <a:r>
              <a:rPr lang="en-GB" altLang="en-US"/>
              <a:t> and this is your class teacher. </a:t>
            </a:r>
          </a:p>
        </p:txBody>
      </p:sp>
      <p:sp>
        <p:nvSpPr>
          <p:cNvPr id="9223" name="AutoShape 8" descr="https://mail.lgflmail.org/owa/service.svc/s/GetFileAttachment?id=AAMkADZiNTYzNzIwLTkyMzMtNDFiOS1iYTc0LTkxMzkzMzgwZTY1ZgBGAAAAAAD4Ozg1Kwf8R6XGckLPhDw0BwDUDK3OLMD9SI49DoolBH3qAATwn9ooAAD1KQT7lkFsT7WB8jGcpT2IAARILmqGAAABEgAQAO9Iws4moU5Guc88XDeyxVU%3D&amp;isImagePreview=True&amp;X-OWA-CANARY=o4cLHPucckmZvmf5_NU_VV3j75H2QdkIKl13yJsnWtVlC7b2CFomZSQ35sMGUc2vK8L0D4JPsec.">
            <a:extLst>
              <a:ext uri="{FF2B5EF4-FFF2-40B4-BE49-F238E27FC236}">
                <a16:creationId xmlns:a16="http://schemas.microsoft.com/office/drawing/2014/main" id="{53C52FB7-F444-4880-B2B5-FFE76B7C8A1D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GB" altLang="en-US" sz="1800"/>
          </a:p>
        </p:txBody>
      </p:sp>
      <p:sp>
        <p:nvSpPr>
          <p:cNvPr id="9224" name="AutoShape 12" descr="https://mail.lgflmail.org/owa/service.svc/s/GetFileAttachment?id=AAMkADZiNTYzNzIwLTkyMzMtNDFiOS1iYTc0LTkxMzkzMzgwZTY1ZgBGAAAAAAD4Ozg1Kwf8R6XGckLPhDw0BwDUDK3OLMD9SI49DoolBH3qAATwn9ooAAD1KQT7lkFsT7WB8jGcpT2IAARILmqGAAABEgAQAO9Iws4moU5Guc88XDeyxVU%3D&amp;isImagePreview=True&amp;X-OWA-CANARY=o4cLHPucckmZvmf5_NU_VV3j75H2QdkIKl13yJsnWtVlC7b2CFomZSQ35sMGUc2vK8L0D4JPsec.">
            <a:extLst>
              <a:ext uri="{FF2B5EF4-FFF2-40B4-BE49-F238E27FC236}">
                <a16:creationId xmlns:a16="http://schemas.microsoft.com/office/drawing/2014/main" id="{4D3CB425-E42E-43C1-A3FA-3246799C00FC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096000" y="34290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GB" altLang="en-US" sz="180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623C4062-9E2C-4111-8B58-AE9EC129936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5106" y="1857375"/>
            <a:ext cx="2759869" cy="2781861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xplosion 1 5">
            <a:extLst>
              <a:ext uri="{FF2B5EF4-FFF2-40B4-BE49-F238E27FC236}">
                <a16:creationId xmlns:a16="http://schemas.microsoft.com/office/drawing/2014/main" id="{0B5ED35E-D5D8-46E6-90FB-9085261BAC9F}"/>
              </a:ext>
            </a:extLst>
          </p:cNvPr>
          <p:cNvSpPr/>
          <p:nvPr/>
        </p:nvSpPr>
        <p:spPr>
          <a:xfrm>
            <a:off x="1423988" y="2563813"/>
            <a:ext cx="4652962" cy="3841750"/>
          </a:xfrm>
          <a:prstGeom prst="irregularSeal1">
            <a:avLst/>
          </a:prstGeom>
          <a:solidFill>
            <a:srgbClr val="00B853"/>
          </a:solidFill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2EA4F06F-90C0-451C-A70E-3802647DD23B}"/>
              </a:ext>
            </a:extLst>
          </p:cNvPr>
          <p:cNvSpPr/>
          <p:nvPr/>
        </p:nvSpPr>
        <p:spPr>
          <a:xfrm>
            <a:off x="368300" y="317500"/>
            <a:ext cx="11417300" cy="6088063"/>
          </a:xfrm>
          <a:prstGeom prst="roundRect">
            <a:avLst/>
          </a:prstGeom>
          <a:solidFill>
            <a:schemeClr val="bg1">
              <a:alpha val="0"/>
            </a:schemeClr>
          </a:solidFill>
          <a:ln w="1270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10244" name="TextBox 4">
            <a:extLst>
              <a:ext uri="{FF2B5EF4-FFF2-40B4-BE49-F238E27FC236}">
                <a16:creationId xmlns:a16="http://schemas.microsoft.com/office/drawing/2014/main" id="{7A6C306B-6F76-499A-A65F-BAF18FB1898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9600" y="404813"/>
            <a:ext cx="10580688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7200" b="1"/>
              <a:t>All about me</a:t>
            </a:r>
          </a:p>
        </p:txBody>
      </p:sp>
      <p:pic>
        <p:nvPicPr>
          <p:cNvPr id="10245" name="Picture 7">
            <a:extLst>
              <a:ext uri="{FF2B5EF4-FFF2-40B4-BE49-F238E27FC236}">
                <a16:creationId xmlns:a16="http://schemas.microsoft.com/office/drawing/2014/main" id="{89C1CC6C-86A6-45AA-9519-F08F5DD73C7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9150" y="5122863"/>
            <a:ext cx="1049338" cy="971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6" name="TextBox 9">
            <a:extLst>
              <a:ext uri="{FF2B5EF4-FFF2-40B4-BE49-F238E27FC236}">
                <a16:creationId xmlns:a16="http://schemas.microsoft.com/office/drawing/2014/main" id="{A819539D-2E4D-42CE-8A8B-B72D3FAE642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92225" y="1511300"/>
            <a:ext cx="10006013" cy="1323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4000"/>
              <a:t>Draw some pictures to tell us about yourself and bring them in to show us. </a:t>
            </a:r>
          </a:p>
        </p:txBody>
      </p:sp>
      <p:pic>
        <p:nvPicPr>
          <p:cNvPr id="10247" name="Picture 9" descr="Children S Paint Family In Summer Nature Stock Illustration ...">
            <a:extLst>
              <a:ext uri="{FF2B5EF4-FFF2-40B4-BE49-F238E27FC236}">
                <a16:creationId xmlns:a16="http://schemas.microsoft.com/office/drawing/2014/main" id="{E01460E1-6C95-4BAC-9E80-52F9F30F665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993" b="9837"/>
          <a:stretch>
            <a:fillRect/>
          </a:stretch>
        </p:blipFill>
        <p:spPr bwMode="auto">
          <a:xfrm>
            <a:off x="6646863" y="3087688"/>
            <a:ext cx="4146550" cy="2719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8" name="TextBox 2">
            <a:extLst>
              <a:ext uri="{FF2B5EF4-FFF2-40B4-BE49-F238E27FC236}">
                <a16:creationId xmlns:a16="http://schemas.microsoft.com/office/drawing/2014/main" id="{16FD17B8-8F3C-48F2-8669-EB689B988B1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71675" y="3968750"/>
            <a:ext cx="3556000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2400"/>
              <a:t>1. Draw a picture of yourself and your family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821F7016-848A-4BFF-85AF-19C5F216C7F9}"/>
              </a:ext>
            </a:extLst>
          </p:cNvPr>
          <p:cNvSpPr/>
          <p:nvPr/>
        </p:nvSpPr>
        <p:spPr>
          <a:xfrm>
            <a:off x="446088" y="284163"/>
            <a:ext cx="11417300" cy="6088062"/>
          </a:xfrm>
          <a:prstGeom prst="roundRect">
            <a:avLst/>
          </a:prstGeom>
          <a:solidFill>
            <a:schemeClr val="bg1"/>
          </a:solidFill>
          <a:ln w="1270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12291" name="TextBox 4">
            <a:extLst>
              <a:ext uri="{FF2B5EF4-FFF2-40B4-BE49-F238E27FC236}">
                <a16:creationId xmlns:a16="http://schemas.microsoft.com/office/drawing/2014/main" id="{312DBD3B-34E8-4FCA-908D-6444A901814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96938" y="520700"/>
            <a:ext cx="10580687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7200" b="1"/>
              <a:t>All about me</a:t>
            </a:r>
          </a:p>
        </p:txBody>
      </p:sp>
      <p:pic>
        <p:nvPicPr>
          <p:cNvPr id="12292" name="Picture 7">
            <a:extLst>
              <a:ext uri="{FF2B5EF4-FFF2-40B4-BE49-F238E27FC236}">
                <a16:creationId xmlns:a16="http://schemas.microsoft.com/office/drawing/2014/main" id="{CC15DCAB-0613-47A8-BA4D-80190B8CDBD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6938" y="4811713"/>
            <a:ext cx="1317625" cy="1217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3" name="Picture 9" descr="https://encrypted-tbn0.gstatic.com/images?q=tbn%3AANd9GcSWliwUyMKpufT8qbD6W3NPSSIiqykELyguVU_hRzQwhVdtBjEnvHkZLyeXJISZGrOKyyjnors&amp;usqp=CAc">
            <a:extLst>
              <a:ext uri="{FF2B5EF4-FFF2-40B4-BE49-F238E27FC236}">
                <a16:creationId xmlns:a16="http://schemas.microsoft.com/office/drawing/2014/main" id="{EA242317-F16A-4F68-9D83-F6746AE7B6F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88075" y="3452813"/>
            <a:ext cx="2717800" cy="271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4" name="Picture 11" descr="The Gruffalo Poster Art - The Corner Shop PR">
            <a:extLst>
              <a:ext uri="{FF2B5EF4-FFF2-40B4-BE49-F238E27FC236}">
                <a16:creationId xmlns:a16="http://schemas.microsoft.com/office/drawing/2014/main" id="{886ED191-0273-45E6-B79D-7217E9C4A53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04313" y="1957388"/>
            <a:ext cx="1958975" cy="2487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Explosion 1 9">
            <a:extLst>
              <a:ext uri="{FF2B5EF4-FFF2-40B4-BE49-F238E27FC236}">
                <a16:creationId xmlns:a16="http://schemas.microsoft.com/office/drawing/2014/main" id="{7A511653-DAF3-411B-AFBB-C2FA55771334}"/>
              </a:ext>
            </a:extLst>
          </p:cNvPr>
          <p:cNvSpPr/>
          <p:nvPr/>
        </p:nvSpPr>
        <p:spPr>
          <a:xfrm>
            <a:off x="1535113" y="2125663"/>
            <a:ext cx="4652962" cy="3841750"/>
          </a:xfrm>
          <a:prstGeom prst="irregularSeal1">
            <a:avLst/>
          </a:prstGeom>
          <a:solidFill>
            <a:srgbClr val="00B853"/>
          </a:solidFill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12296" name="TextBox 9">
            <a:extLst>
              <a:ext uri="{FF2B5EF4-FFF2-40B4-BE49-F238E27FC236}">
                <a16:creationId xmlns:a16="http://schemas.microsoft.com/office/drawing/2014/main" id="{82286A24-1084-46D7-A459-2FA643135CB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14563" y="3452813"/>
            <a:ext cx="3173412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2400"/>
              <a:t>2. Draw a picture of your favourite book  and toy</a:t>
            </a:r>
            <a:endParaRPr lang="en-GB" altLang="en-US" sz="400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650</TotalTime>
  <Words>323</Words>
  <Application>Microsoft Office PowerPoint</Application>
  <PresentationFormat>Widescreen</PresentationFormat>
  <Paragraphs>64</Paragraphs>
  <Slides>14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Claire Ige</dc:creator>
  <cp:lastModifiedBy>PPorter@MYSP.mayesparkprimaryschool.org.uk</cp:lastModifiedBy>
  <cp:revision>83</cp:revision>
  <dcterms:created xsi:type="dcterms:W3CDTF">2020-06-11T12:00:35Z</dcterms:created>
  <dcterms:modified xsi:type="dcterms:W3CDTF">2021-07-29T09:18:56Z</dcterms:modified>
</cp:coreProperties>
</file>