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6" r:id="rId4"/>
    <p:sldId id="258" r:id="rId5"/>
    <p:sldId id="260" r:id="rId6"/>
    <p:sldId id="272" r:id="rId7"/>
    <p:sldId id="273" r:id="rId8"/>
    <p:sldId id="265" r:id="rId9"/>
    <p:sldId id="266" r:id="rId10"/>
    <p:sldId id="274" r:id="rId11"/>
    <p:sldId id="269" r:id="rId12"/>
    <p:sldId id="270" r:id="rId13"/>
    <p:sldId id="275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D5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1529" autoAdjust="0"/>
  </p:normalViewPr>
  <p:slideViewPr>
    <p:cSldViewPr snapToGrid="0">
      <p:cViewPr varScale="1">
        <p:scale>
          <a:sx n="82" d="100"/>
          <a:sy n="82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81B2D-A3A3-42B5-92E9-709A0C5B5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94C42-9C56-45A8-868C-DF1B61EF61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9C7083-4F91-49CE-B838-2C3A0464BBF5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296C6C-F208-4C9F-9928-2B4E15B2D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ACFBFF-42EF-4FCF-8EFA-63362EC47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CAA9D-30AE-4E39-AE63-377BBDF38B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99F14-049C-4424-9EBB-B397742B2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B57B2D-B1C6-4463-8C08-F9598CE33CD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2965EF6-4B7F-41B8-B11C-81698F435C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977D987-43E0-4FF5-AF4E-91B24BFD7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C9E1AE7-C0AD-441D-9158-C9E0EAF39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1B6EBD-7F4D-44DC-A806-2C8FA003BF2B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3A49D59-E796-4BCC-A67F-68C9B6AC6C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CE4AD42-0809-4EF6-B5BC-232CB99A6D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36932DC-81CB-4079-9D31-7707D8AEC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5D3C30-7D12-4926-891D-38C474458E14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29ED-F7F1-44F9-BA91-321E5036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7583-B920-4C6F-AC00-F014A89070DA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2908-F7F5-4C69-B4A6-1B9F3288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B9B9-51B4-44B1-B693-60D6A274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EF63-7D2F-479D-B436-01A620ACF7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00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21EC6-3493-4CF3-8260-1EE9AF76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A5C5-B8E1-4041-88A9-D012C0C759EE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C355-109B-4FF7-B060-27184990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CC27-E2D0-4EA1-B794-C082878D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862B8-4EEA-4ABF-B0F0-1F22015862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822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8839-D2CE-4975-9332-87FA69A7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C22E-639C-4698-BBE2-314E47D40291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15AFE-806E-4650-8704-C8F7374F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F9D9-AA35-4DBC-B6CD-4CCB75B1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4C279-98B3-41BC-8C76-9437126EEF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75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A22CE-48F4-4BBA-9459-87814F68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5C37-D11F-4022-B54C-766FB79C1F7E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D1FD-CBF0-4842-A961-E905F965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8AC3-C04B-4DF6-8CC3-F697B9B4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81812-F263-40D3-8A3A-FFF3BC902A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42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E1AC5-CAA8-4163-89D1-07D32B4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5166-451C-41AD-AABA-F05DC75D3EFB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31CF1-7796-402C-AAB9-3DB0E8E1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1E9A-5BB6-4EBF-9989-EB1B248E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7B42F-0B6B-4D9E-B455-0B9312B67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2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A7D40A-612D-49F6-AEA9-C18A85C0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235A-E5D2-454C-80D6-332C87A26782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85FE5-31D3-4759-8939-8E25F8C2E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426237-AF5D-47FC-9DF8-7FDBA8E8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8906F-D080-41DC-A188-2C248EC04E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191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69C3AE-09F0-4249-84A6-FE4E2B76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13A7-F670-46FC-A2BB-7EDBAB92D14F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AC8F66-61E8-4F66-9BD0-83CA6C24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B22B30-992A-4B7F-90A9-A91EFBDC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2AB12-BA08-4DAA-83D6-434A461440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328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6EB7DE-40E1-4853-AAD2-B464317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5252-BD25-43F1-B866-6CED774B1AE4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AE1BCA-9B12-424C-8C81-3568AD8D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65F5D2-82FE-4F2A-A6BE-2C66958F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61AE-43BA-477C-8E83-DA29CAFB40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405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515540-0C8C-4F97-9A5D-4C9180B9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1F5F-A783-4200-B7DA-A2B3FFED204A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28BD00-4B13-4999-BAB4-B2E6BDB8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9EA697-2D3D-4F79-B53F-9CDEAF83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080C-92D4-48F0-9097-FF7AE31466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24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AB6511-2580-494C-9FEF-3C17E169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18D9-E020-4ACB-A92B-7A114B26490C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C5307-EACA-4BD1-B16B-67DF6F75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3C6719-E69B-4BAB-8B4E-97264EB7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7D-4F10-480F-9EB0-ED1FE69BF1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2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5C80C3-7846-4B96-8F0B-7C5B2085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3FAA-398A-4262-8E10-B754DCA28E68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9AD1E-F329-4623-AAB9-D520717B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591E4-E6F9-4608-8C57-614427B0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D723-D5F3-490B-B0FE-EA885C4B7A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0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AFFA8C-7D9E-4FE2-AE48-D0CF232239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963770-CD1F-4780-8BB9-A81E2B749D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0422-B8AF-4FE7-B164-CECF720FF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5A64CF-54FB-43A4-BF3B-61BC2019EFCA}" type="datetimeFigureOut">
              <a:rPr lang="en-GB"/>
              <a:pPr>
                <a:defRPr/>
              </a:pPr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0612-F7CE-497D-BCE9-53A7E7DD2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A9B4-E9C9-4726-80AD-F457B240B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78A073-9043-469B-91AF-88125847300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google.co.uk/url?sa=i&amp;url=https%3A%2F%2Fwww.goodmorningamerica.com%2Fculture%2Fstory%2Funbelievable-broken-zipper-fix-fork-viral-68936664&amp;psig=AOvVaw0zXKTKGN_Tc7MZMQxXPN4d&amp;ust=1593247103066000&amp;source=images&amp;cd=vfe&amp;ved=0CAIQjRxqFwoTCIi3icSJn-oCFQAAAAAdAAAAABAJ" TargetMode="External"/><Relationship Id="rId7" Type="http://schemas.openxmlformats.org/officeDocument/2006/relationships/hyperlink" Target="https://www.google.co.uk/url?sa=i&amp;url=https%3A%2F%2Fpathways.org%2Fgetting-preschoolers-share%2F&amp;psig=AOvVaw3QEk4CqjcTIUSg9mNRqFaf&amp;ust=1593247361250000&amp;source=images&amp;cd=vfe&amp;ved=0CAIQjRxqFwoTCIiv6L6Kn-oCFQAAAAAdAAAAAB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www.google.co.uk/url?sa=i&amp;url=http%3A%2F%2Fshawandwhitleypreschool.co.uk%2Fday-at-pre-school%2F&amp;psig=AOvVaw2U2yOaiSPpp7fi4v6liCyR&amp;ust=1593247214916000&amp;source=images&amp;cd=vfe&amp;ved=0CAIQjRxqFwoTCLju-fiJn-oCFQAAAAAdAAAAABAU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3EAFBD-05D1-4DC2-B66D-FFBF788706D8}"/>
              </a:ext>
            </a:extLst>
          </p:cNvPr>
          <p:cNvSpPr/>
          <p:nvPr/>
        </p:nvSpPr>
        <p:spPr>
          <a:xfrm>
            <a:off x="352425" y="40481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1F549C8F-9091-4F44-8A13-7CA2E83D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3" y="133059"/>
            <a:ext cx="9999663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5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00B050">
                      <a:alpha val="40000"/>
                    </a:srgbClr>
                  </a:glow>
                </a:effectLst>
                <a:latin typeface="+mj-lt"/>
              </a:rPr>
              <a:t>Welcome to Nursery 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4FF9A06F-5F7F-4567-89FB-AAD6C932C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43" y="3800843"/>
            <a:ext cx="3039243" cy="2692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U:\Amira 19-20\Welcome booklet\nursery 6.png">
            <a:extLst>
              <a:ext uri="{FF2B5EF4-FFF2-40B4-BE49-F238E27FC236}">
                <a16:creationId xmlns:a16="http://schemas.microsoft.com/office/drawing/2014/main" id="{4098DD0B-E026-4F78-ABB0-DD4045C2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2" y="3424492"/>
            <a:ext cx="4108082" cy="3068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:\Amira 19-20\Welcome booklet\nursery 7.png">
            <a:extLst>
              <a:ext uri="{FF2B5EF4-FFF2-40B4-BE49-F238E27FC236}">
                <a16:creationId xmlns:a16="http://schemas.microsoft.com/office/drawing/2014/main" id="{133D4C60-AAB9-430E-A113-4BB7897D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87550" y="3260068"/>
            <a:ext cx="3417164" cy="2552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589BA2-921E-4A67-B665-F17153501B10}"/>
              </a:ext>
            </a:extLst>
          </p:cNvPr>
          <p:cNvSpPr/>
          <p:nvPr/>
        </p:nvSpPr>
        <p:spPr>
          <a:xfrm>
            <a:off x="112713" y="271463"/>
            <a:ext cx="12241212" cy="637381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altLang="en-US" b="1" dirty="0"/>
              <a:t>Things that will help me with starting school. </a:t>
            </a:r>
          </a:p>
        </p:txBody>
      </p:sp>
      <p:pic>
        <p:nvPicPr>
          <p:cNvPr id="14339" name="Picture 7">
            <a:extLst>
              <a:ext uri="{FF2B5EF4-FFF2-40B4-BE49-F238E27FC236}">
                <a16:creationId xmlns:a16="http://schemas.microsoft.com/office/drawing/2014/main" id="{ABF13078-2A90-469A-82F8-4FBCB1A8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784850"/>
            <a:ext cx="5889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98288D8-F0E5-4C5D-B4C6-F736E37E4C67}"/>
              </a:ext>
            </a:extLst>
          </p:cNvPr>
          <p:cNvSpPr/>
          <p:nvPr/>
        </p:nvSpPr>
        <p:spPr>
          <a:xfrm>
            <a:off x="639763" y="1489075"/>
            <a:ext cx="3706812" cy="15065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1" name="TextBox 2">
            <a:extLst>
              <a:ext uri="{FF2B5EF4-FFF2-40B4-BE49-F238E27FC236}">
                <a16:creationId xmlns:a16="http://schemas.microsoft.com/office/drawing/2014/main" id="{A6198796-77E0-47B8-9B89-E281764F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781175"/>
            <a:ext cx="2459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can put my coat on by myself and do the zip or button up 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9AE4E70-2A94-4469-A033-4C6C4D85D903}"/>
              </a:ext>
            </a:extLst>
          </p:cNvPr>
          <p:cNvSpPr/>
          <p:nvPr/>
        </p:nvSpPr>
        <p:spPr>
          <a:xfrm>
            <a:off x="7259638" y="1489075"/>
            <a:ext cx="3706812" cy="15065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43B67C96-1C75-422D-942C-4FD5ADB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8" y="1806575"/>
            <a:ext cx="2459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can tidy up things that I have been playing with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8DF570EC-6C3E-4CF1-BD11-9D3CE1ECA907}"/>
              </a:ext>
            </a:extLst>
          </p:cNvPr>
          <p:cNvSpPr/>
          <p:nvPr/>
        </p:nvSpPr>
        <p:spPr>
          <a:xfrm>
            <a:off x="492125" y="3894138"/>
            <a:ext cx="3706813" cy="150653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5" name="TextBox 10">
            <a:extLst>
              <a:ext uri="{FF2B5EF4-FFF2-40B4-BE49-F238E27FC236}">
                <a16:creationId xmlns:a16="http://schemas.microsoft.com/office/drawing/2014/main" id="{7C36AC06-8C9A-43E3-A932-F08A291E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4349750"/>
            <a:ext cx="2459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know how to share with my friends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389D312-1A4B-417F-A137-CBE4F00953FE}"/>
              </a:ext>
            </a:extLst>
          </p:cNvPr>
          <p:cNvSpPr/>
          <p:nvPr/>
        </p:nvSpPr>
        <p:spPr>
          <a:xfrm>
            <a:off x="6529388" y="3919538"/>
            <a:ext cx="3706812" cy="150653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7" name="TextBox 12">
            <a:extLst>
              <a:ext uri="{FF2B5EF4-FFF2-40B4-BE49-F238E27FC236}">
                <a16:creationId xmlns:a16="http://schemas.microsoft.com/office/drawing/2014/main" id="{C0CBD875-45D9-43CC-A5CB-9846F6BE4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4186238"/>
            <a:ext cx="2849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>I am getting better at concentrating when I am doing something I enjoy </a:t>
            </a:r>
          </a:p>
        </p:txBody>
      </p:sp>
      <p:sp>
        <p:nvSpPr>
          <p:cNvPr id="14348" name="TextBox 4">
            <a:extLst>
              <a:ext uri="{FF2B5EF4-FFF2-40B4-BE49-F238E27FC236}">
                <a16:creationId xmlns:a16="http://schemas.microsoft.com/office/drawing/2014/main" id="{050259B5-255B-49AB-B370-4BF3E6D94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39738"/>
            <a:ext cx="1092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/>
              <a:t>Getting ready to start school </a:t>
            </a:r>
          </a:p>
        </p:txBody>
      </p:sp>
      <p:pic>
        <p:nvPicPr>
          <p:cNvPr id="14350" name="Picture 14" descr="The surprising kitchen utensil that can fix any broken zipper | GMA">
            <a:hlinkClick r:id="rId3"/>
            <a:extLst>
              <a:ext uri="{FF2B5EF4-FFF2-40B4-BE49-F238E27FC236}">
                <a16:creationId xmlns:a16="http://schemas.microsoft.com/office/drawing/2014/main" id="{A6D55545-26E8-4071-8CC8-1FA504333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2"/>
          <a:stretch/>
        </p:blipFill>
        <p:spPr bwMode="auto">
          <a:xfrm>
            <a:off x="3871437" y="2129630"/>
            <a:ext cx="3149281" cy="1771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A Day at Pre-School | Shaw and Whitley Pre-School">
            <a:hlinkClick r:id="rId5"/>
            <a:extLst>
              <a:ext uri="{FF2B5EF4-FFF2-40B4-BE49-F238E27FC236}">
                <a16:creationId xmlns:a16="http://schemas.microsoft.com/office/drawing/2014/main" id="{B0FF3E2E-8367-4722-9C0F-EC47CA07F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30982" r="14376" b="-30982"/>
          <a:stretch/>
        </p:blipFill>
        <p:spPr bwMode="auto">
          <a:xfrm>
            <a:off x="9660255" y="2452687"/>
            <a:ext cx="2612389" cy="2228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ow to Get Preschoolers to Share | Learning to Share Toys ...">
            <a:hlinkClick r:id="rId7"/>
            <a:extLst>
              <a:ext uri="{FF2B5EF4-FFF2-40B4-BE49-F238E27FC236}">
                <a16:creationId xmlns:a16="http://schemas.microsoft.com/office/drawing/2014/main" id="{D0B8108C-38E1-4FA0-A583-CE2ACD72C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5" b="1411"/>
          <a:stretch/>
        </p:blipFill>
        <p:spPr bwMode="auto">
          <a:xfrm>
            <a:off x="2255519" y="5279245"/>
            <a:ext cx="3190558" cy="1273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Preschool girl painting a flower at an easel">
            <a:extLst>
              <a:ext uri="{FF2B5EF4-FFF2-40B4-BE49-F238E27FC236}">
                <a16:creationId xmlns:a16="http://schemas.microsoft.com/office/drawing/2014/main" id="{5F47A0FA-5014-469E-9580-F2615A2C8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36636" r="16934"/>
          <a:stretch/>
        </p:blipFill>
        <p:spPr bwMode="auto">
          <a:xfrm>
            <a:off x="9113043" y="4975232"/>
            <a:ext cx="2766577" cy="1669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117A98-11F5-406E-8E5F-E8D5D2394FB1}"/>
              </a:ext>
            </a:extLst>
          </p:cNvPr>
          <p:cNvSpPr/>
          <p:nvPr/>
        </p:nvSpPr>
        <p:spPr>
          <a:xfrm>
            <a:off x="192088" y="0"/>
            <a:ext cx="11999912" cy="685800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149C341D-3739-4F82-8F36-368B2125D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484813"/>
            <a:ext cx="10937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>
            <a:extLst>
              <a:ext uri="{FF2B5EF4-FFF2-40B4-BE49-F238E27FC236}">
                <a16:creationId xmlns:a16="http://schemas.microsoft.com/office/drawing/2014/main" id="{C4364ADE-6539-455F-B40F-C7A7244CA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098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0CC869FF-EAD0-425E-B272-46598760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763963"/>
            <a:ext cx="85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86194B9A-FBDA-4047-A194-9E8C893A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66688"/>
            <a:ext cx="1087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/>
              <a:t>Your classroom will look like this</a:t>
            </a:r>
          </a:p>
        </p:txBody>
      </p:sp>
      <p:pic>
        <p:nvPicPr>
          <p:cNvPr id="14343" name="Picture 7" descr="U:\Amira 19-20\Welcome booklet\nursery 6.png">
            <a:extLst>
              <a:ext uri="{FF2B5EF4-FFF2-40B4-BE49-F238E27FC236}">
                <a16:creationId xmlns:a16="http://schemas.microsoft.com/office/drawing/2014/main" id="{20C5A556-EEB6-48F4-BFD3-CD40A113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3684588"/>
            <a:ext cx="3316287" cy="2476500"/>
          </a:xfrm>
          <a:prstGeom prst="rect">
            <a:avLst/>
          </a:prstGeom>
          <a:ln w="1016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U:\Amira 19-20\Welcome booklet\nurser 5.png">
            <a:extLst>
              <a:ext uri="{FF2B5EF4-FFF2-40B4-BE49-F238E27FC236}">
                <a16:creationId xmlns:a16="http://schemas.microsoft.com/office/drawing/2014/main" id="{AD1758E1-CB97-40AC-A9FD-6CFC8F4B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350" y="1546225"/>
            <a:ext cx="3316288" cy="2476500"/>
          </a:xfrm>
          <a:prstGeom prst="rect">
            <a:avLst/>
          </a:prstGeom>
          <a:ln w="1016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U:\Amira 19-20\Welcome booklet\Nursery 3.png">
            <a:extLst>
              <a:ext uri="{FF2B5EF4-FFF2-40B4-BE49-F238E27FC236}">
                <a16:creationId xmlns:a16="http://schemas.microsoft.com/office/drawing/2014/main" id="{0B0AE548-743F-40E5-894F-48980380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1252538"/>
            <a:ext cx="3092450" cy="3343275"/>
          </a:xfrm>
          <a:prstGeom prst="rect">
            <a:avLst/>
          </a:prstGeom>
          <a:noFill/>
          <a:ln w="1016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5375F4-8A84-45F4-BBEB-5B30DD3EE376}"/>
              </a:ext>
            </a:extLst>
          </p:cNvPr>
          <p:cNvSpPr/>
          <p:nvPr/>
        </p:nvSpPr>
        <p:spPr>
          <a:xfrm>
            <a:off x="387350" y="406400"/>
            <a:ext cx="11417300" cy="595312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26601347-908E-406B-8602-33F9F621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553075"/>
            <a:ext cx="5889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0AEF6211-EC10-4DED-B52C-94826E06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098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F36C507E-B8C1-48A6-8B5C-A5CFE07E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763963"/>
            <a:ext cx="85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A890E011-0E42-4ED9-9115-2255BCAD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85788"/>
            <a:ext cx="8124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/>
              <a:t>This is our learning garden where you will be able to play</a:t>
            </a:r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FCF32E2E-15D9-46DC-A811-B5DF97F90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333625"/>
            <a:ext cx="3949700" cy="2965450"/>
          </a:xfrm>
          <a:prstGeom prst="rect">
            <a:avLst/>
          </a:prstGeom>
          <a:noFill/>
          <a:ln w="1016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1">
            <a:extLst>
              <a:ext uri="{FF2B5EF4-FFF2-40B4-BE49-F238E27FC236}">
                <a16:creationId xmlns:a16="http://schemas.microsoft.com/office/drawing/2014/main" id="{2F6C7B2C-C5D6-4F68-998C-3BDEE5C54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293938"/>
            <a:ext cx="2444750" cy="3259137"/>
          </a:xfrm>
          <a:prstGeom prst="rect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9B173B-91C7-4508-8ABF-A0D329D50F82}"/>
              </a:ext>
            </a:extLst>
          </p:cNvPr>
          <p:cNvSpPr/>
          <p:nvPr/>
        </p:nvSpPr>
        <p:spPr>
          <a:xfrm>
            <a:off x="387350" y="406400"/>
            <a:ext cx="11417300" cy="595312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id="{F92CA313-89A6-4863-A770-1271EDB14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553075"/>
            <a:ext cx="5889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>
            <a:extLst>
              <a:ext uri="{FF2B5EF4-FFF2-40B4-BE49-F238E27FC236}">
                <a16:creationId xmlns:a16="http://schemas.microsoft.com/office/drawing/2014/main" id="{0E941F24-26D8-49FD-B0D6-67626B43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098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D7D66E3C-A44B-44F5-9F45-673DC999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763963"/>
            <a:ext cx="85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EF0116D5-A73D-4D00-AFC1-7EB9F115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85788"/>
            <a:ext cx="8124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/>
              <a:t>We look forward to seeing you soon!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800" b="1"/>
          </a:p>
        </p:txBody>
      </p:sp>
      <p:pic>
        <p:nvPicPr>
          <p:cNvPr id="9" name="Picture 7" descr="https://www.mayesparkprimaryschool.org.uk/i/Mayespark-School.jpg">
            <a:extLst>
              <a:ext uri="{FF2B5EF4-FFF2-40B4-BE49-F238E27FC236}">
                <a16:creationId xmlns:a16="http://schemas.microsoft.com/office/drawing/2014/main" id="{86C9F06F-D818-4115-9A7E-90EE95A0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2" y="2562964"/>
            <a:ext cx="6387920" cy="3118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7854DC-9485-41FE-96BA-09D347E65CAD}"/>
              </a:ext>
            </a:extLst>
          </p:cNvPr>
          <p:cNvSpPr/>
          <p:nvPr/>
        </p:nvSpPr>
        <p:spPr>
          <a:xfrm>
            <a:off x="442913" y="460375"/>
            <a:ext cx="11315700" cy="605472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62297673-4F06-44AD-A7A1-83435D49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60375"/>
            <a:ext cx="999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My school day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2F32D2E-3308-4912-A524-1E058EE5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306638"/>
            <a:ext cx="62563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/>
              <a:t>Nursery 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/>
              <a:t>School starts at </a:t>
            </a:r>
            <a:r>
              <a:rPr lang="en-GB" altLang="en-US" sz="4400">
                <a:solidFill>
                  <a:srgbClr val="FF0000"/>
                </a:solidFill>
              </a:rPr>
              <a:t>8.50am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/>
              <a:t>We go home at </a:t>
            </a:r>
            <a:r>
              <a:rPr lang="en-GB" altLang="en-US" sz="4400">
                <a:solidFill>
                  <a:srgbClr val="FF0000"/>
                </a:solidFill>
              </a:rPr>
              <a:t>11.50pm</a:t>
            </a:r>
            <a:r>
              <a:rPr lang="en-GB" altLang="en-US" sz="4400"/>
              <a:t>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6B13E5A6-FD10-4F60-9F64-A02F29404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774700"/>
            <a:ext cx="10350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www.mayesparkprimaryschool.org.uk/i/Mayespark-School.jpg">
            <a:extLst>
              <a:ext uri="{FF2B5EF4-FFF2-40B4-BE49-F238E27FC236}">
                <a16:creationId xmlns:a16="http://schemas.microsoft.com/office/drawing/2014/main" id="{0E1FDB05-194E-4A42-81DF-6991597C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45" y="1660525"/>
            <a:ext cx="3994150" cy="231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ouses, homes and building clip art pictures">
            <a:extLst>
              <a:ext uri="{FF2B5EF4-FFF2-40B4-BE49-F238E27FC236}">
                <a16:creationId xmlns:a16="http://schemas.microsoft.com/office/drawing/2014/main" id="{FA35E2CD-624A-42C5-AC01-EA0CC76F3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843338"/>
            <a:ext cx="25574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7854DC-9485-41FE-96BA-09D347E65CAD}"/>
              </a:ext>
            </a:extLst>
          </p:cNvPr>
          <p:cNvSpPr/>
          <p:nvPr/>
        </p:nvSpPr>
        <p:spPr>
          <a:xfrm>
            <a:off x="442913" y="460375"/>
            <a:ext cx="11315700" cy="605472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1EADB516-24F1-47F9-AD8B-7171011E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60375"/>
            <a:ext cx="999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My school day</a:t>
            </a: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id="{449C7D63-BFB7-4224-A07B-5D52EDEA7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306638"/>
            <a:ext cx="62563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/>
              <a:t>Nursery PM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/>
              <a:t>School starts at </a:t>
            </a:r>
            <a:r>
              <a:rPr lang="en-GB" altLang="en-US" sz="4400">
                <a:solidFill>
                  <a:srgbClr val="FF0000"/>
                </a:solidFill>
              </a:rPr>
              <a:t>12.30pm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/>
              <a:t>We go home at </a:t>
            </a:r>
            <a:r>
              <a:rPr lang="en-GB" altLang="en-US" sz="4400">
                <a:solidFill>
                  <a:srgbClr val="FF0000"/>
                </a:solidFill>
              </a:rPr>
              <a:t>3.30pm</a:t>
            </a:r>
            <a:r>
              <a:rPr lang="en-GB" altLang="en-US" sz="4400"/>
              <a:t> </a:t>
            </a: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688C746F-621B-4A22-80F4-AE5488D0E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774700"/>
            <a:ext cx="10350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www.mayesparkprimaryschool.org.uk/i/Mayespark-School.jpg">
            <a:extLst>
              <a:ext uri="{FF2B5EF4-FFF2-40B4-BE49-F238E27FC236}">
                <a16:creationId xmlns:a16="http://schemas.microsoft.com/office/drawing/2014/main" id="{0E1FDB05-194E-4A42-81DF-6991597C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45" y="1660525"/>
            <a:ext cx="3994150" cy="231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ouses, homes and building clip art pictures">
            <a:extLst>
              <a:ext uri="{FF2B5EF4-FFF2-40B4-BE49-F238E27FC236}">
                <a16:creationId xmlns:a16="http://schemas.microsoft.com/office/drawing/2014/main" id="{2B654196-9541-45FE-BCDB-1134B5A32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3843338"/>
            <a:ext cx="25574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222352-9116-4D1C-9629-C18468EEACCF}"/>
              </a:ext>
            </a:extLst>
          </p:cNvPr>
          <p:cNvSpPr/>
          <p:nvPr/>
        </p:nvSpPr>
        <p:spPr>
          <a:xfrm>
            <a:off x="442913" y="404813"/>
            <a:ext cx="11326812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F909AF01-30C8-4AC7-AEA5-720479DA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04813"/>
            <a:ext cx="999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What do I need to bring?</a:t>
            </a: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499DB4AE-7E96-47F4-9EAA-F2D342C20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870450"/>
            <a:ext cx="164941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>
            <a:extLst>
              <a:ext uri="{FF2B5EF4-FFF2-40B4-BE49-F238E27FC236}">
                <a16:creationId xmlns:a16="http://schemas.microsoft.com/office/drawing/2014/main" id="{C70F3309-BD2F-4F7F-B464-74B50795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571625"/>
            <a:ext cx="62341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/>
              <a:t>A book bag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/>
              <a:t>A water bottle with my name 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/>
              <a:t>A sun hat in the summer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/>
              <a:t>Gloves and a coat in the winter </a:t>
            </a:r>
          </a:p>
        </p:txBody>
      </p:sp>
      <p:pic>
        <p:nvPicPr>
          <p:cNvPr id="6150" name="Picture 7" descr="https://encrypted-tbn0.gstatic.com/images?q=tbn%3AANd9GcSaAqZolC2rag7687egOWIHV_T6ONTpIIwnTw0VjDVK2KflY5GpHvQfYxmkdBZIxqKsBewkFb8&amp;usqp=CAc">
            <a:extLst>
              <a:ext uri="{FF2B5EF4-FFF2-40B4-BE49-F238E27FC236}">
                <a16:creationId xmlns:a16="http://schemas.microsoft.com/office/drawing/2014/main" id="{C6DD07A8-DE7F-44E6-96CC-60F3F0AA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1420813"/>
            <a:ext cx="2000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9" descr="Water Bottle - Green – Dress My School">
            <a:extLst>
              <a:ext uri="{FF2B5EF4-FFF2-40B4-BE49-F238E27FC236}">
                <a16:creationId xmlns:a16="http://schemas.microsoft.com/office/drawing/2014/main" id="{CCBB5B30-EC1E-43A2-8B8D-F93A1CB9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8" y="1482725"/>
            <a:ext cx="125253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7" descr="John Lewis &amp; Partners Children's Plain Reversible Bucket Hat ...">
            <a:extLst>
              <a:ext uri="{FF2B5EF4-FFF2-40B4-BE49-F238E27FC236}">
                <a16:creationId xmlns:a16="http://schemas.microsoft.com/office/drawing/2014/main" id="{B181153F-21B7-44CA-972A-3B450B4F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178175"/>
            <a:ext cx="15986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9" descr="Simplicity - Simplicity Men/Women Full Gloves Solid Color Knitted ...">
            <a:extLst>
              <a:ext uri="{FF2B5EF4-FFF2-40B4-BE49-F238E27FC236}">
                <a16:creationId xmlns:a16="http://schemas.microsoft.com/office/drawing/2014/main" id="{9C8F57B1-AF62-4E97-8328-76F204A6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3716338"/>
            <a:ext cx="18986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1" descr="https://encrypted-tbn0.gstatic.com/images?q=tbn%3AANd9GcRCMmLnSrYhdmlTsCHUaOPu2ircj2sq7EZQNaMltzQ-BWbMaTpbSUx4nL-aP2kwoj0bDYB70Dgs&amp;usqp=CAc">
            <a:extLst>
              <a:ext uri="{FF2B5EF4-FFF2-40B4-BE49-F238E27FC236}">
                <a16:creationId xmlns:a16="http://schemas.microsoft.com/office/drawing/2014/main" id="{D6B15708-DA12-43AD-9B7D-C172AEC2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611563"/>
            <a:ext cx="1701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9F42AE-A088-4EB7-A6E7-A921A223F848}"/>
              </a:ext>
            </a:extLst>
          </p:cNvPr>
          <p:cNvSpPr/>
          <p:nvPr/>
        </p:nvSpPr>
        <p:spPr>
          <a:xfrm>
            <a:off x="387350" y="311150"/>
            <a:ext cx="11417300" cy="6088063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69E0B122-E075-49B3-9457-F37DCED90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Who will I meet?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2401430C-4CC1-4482-B194-A2BC33BA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614363"/>
            <a:ext cx="13700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>
            <a:extLst>
              <a:ext uri="{FF2B5EF4-FFF2-40B4-BE49-F238E27FC236}">
                <a16:creationId xmlns:a16="http://schemas.microsoft.com/office/drawing/2014/main" id="{33909541-2954-405E-AD08-5C687A8E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4657725"/>
            <a:ext cx="36385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/>
              <a:t>Mrs Shamim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/>
              <a:t>Class Teacher</a:t>
            </a:r>
          </a:p>
        </p:txBody>
      </p:sp>
      <p:pic>
        <p:nvPicPr>
          <p:cNvPr id="7175" name="Picture 2">
            <a:extLst>
              <a:ext uri="{FF2B5EF4-FFF2-40B4-BE49-F238E27FC236}">
                <a16:creationId xmlns:a16="http://schemas.microsoft.com/office/drawing/2014/main" id="{F4492315-3EA0-4C71-A453-2BAA23FB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26244" r="28415" b="31006"/>
          <a:stretch>
            <a:fillRect/>
          </a:stretch>
        </p:blipFill>
        <p:spPr bwMode="auto">
          <a:xfrm>
            <a:off x="1521619" y="1605142"/>
            <a:ext cx="3133725" cy="2932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>
            <a:extLst>
              <a:ext uri="{FF2B5EF4-FFF2-40B4-BE49-F238E27FC236}">
                <a16:creationId xmlns:a16="http://schemas.microsoft.com/office/drawing/2014/main" id="{15385282-E897-4575-BEE3-C7FA38DF9237}"/>
              </a:ext>
            </a:extLst>
          </p:cNvPr>
          <p:cNvSpPr/>
          <p:nvPr/>
        </p:nvSpPr>
        <p:spPr>
          <a:xfrm>
            <a:off x="1423988" y="2563813"/>
            <a:ext cx="4652962" cy="3841750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32CE09-34D5-4921-9EF8-656E4D334FE8}"/>
              </a:ext>
            </a:extLst>
          </p:cNvPr>
          <p:cNvSpPr/>
          <p:nvPr/>
        </p:nvSpPr>
        <p:spPr>
          <a:xfrm>
            <a:off x="368300" y="317500"/>
            <a:ext cx="11417300" cy="6088063"/>
          </a:xfrm>
          <a:prstGeom prst="roundRect">
            <a:avLst/>
          </a:prstGeom>
          <a:solidFill>
            <a:schemeClr val="bg1">
              <a:alpha val="0"/>
            </a:schemeClr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57A2D567-578B-4C52-8D8D-7B9734007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481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B14D2FB4-AAE0-4F4C-A26A-E8A807D49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22863"/>
            <a:ext cx="10493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9">
            <a:extLst>
              <a:ext uri="{FF2B5EF4-FFF2-40B4-BE49-F238E27FC236}">
                <a16:creationId xmlns:a16="http://schemas.microsoft.com/office/drawing/2014/main" id="{A84AB256-DE6E-4A21-B754-9427FF8CF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511300"/>
            <a:ext cx="10006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/>
              <a:t>Draw some pictures to tell us about yourself and bring them in to show us. </a:t>
            </a:r>
          </a:p>
        </p:txBody>
      </p:sp>
      <p:pic>
        <p:nvPicPr>
          <p:cNvPr id="8199" name="Picture 9" descr="Children S Paint Family In Summer Nature Stock Illustration ...">
            <a:extLst>
              <a:ext uri="{FF2B5EF4-FFF2-40B4-BE49-F238E27FC236}">
                <a16:creationId xmlns:a16="http://schemas.microsoft.com/office/drawing/2014/main" id="{E66B0873-0515-4444-BDA5-936A57B5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" b="9837"/>
          <a:stretch>
            <a:fillRect/>
          </a:stretch>
        </p:blipFill>
        <p:spPr bwMode="auto">
          <a:xfrm>
            <a:off x="6646863" y="3087688"/>
            <a:ext cx="41465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2">
            <a:extLst>
              <a:ext uri="{FF2B5EF4-FFF2-40B4-BE49-F238E27FC236}">
                <a16:creationId xmlns:a16="http://schemas.microsoft.com/office/drawing/2014/main" id="{9B8B6D7A-5940-4959-AEF1-28A969FD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968750"/>
            <a:ext cx="355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1. Draw a picture of yourself and your family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2FDFC2-D283-4D9D-AD22-AABDE4A78C6C}"/>
              </a:ext>
            </a:extLst>
          </p:cNvPr>
          <p:cNvSpPr/>
          <p:nvPr/>
        </p:nvSpPr>
        <p:spPr>
          <a:xfrm>
            <a:off x="446088" y="28416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extBox 4">
            <a:extLst>
              <a:ext uri="{FF2B5EF4-FFF2-40B4-BE49-F238E27FC236}">
                <a16:creationId xmlns:a16="http://schemas.microsoft.com/office/drawing/2014/main" id="{C45E8D4E-8D33-4B1D-B725-C7B56A8C1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20700"/>
            <a:ext cx="10580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33356335-12E2-48D1-A08A-A940A76B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811713"/>
            <a:ext cx="13176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s://encrypted-tbn0.gstatic.com/images?q=tbn%3AANd9GcSWliwUyMKpufT8qbD6W3NPSSIiqykELyguVU_hRzQwhVdtBjEnvHkZLyeXJISZGrOKyyjnors&amp;usqp=CAc">
            <a:extLst>
              <a:ext uri="{FF2B5EF4-FFF2-40B4-BE49-F238E27FC236}">
                <a16:creationId xmlns:a16="http://schemas.microsoft.com/office/drawing/2014/main" id="{2AF66E4F-C5A8-4461-8C5A-C9D34EFC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452813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The Gruffalo Poster Art - The Corner Shop PR">
            <a:extLst>
              <a:ext uri="{FF2B5EF4-FFF2-40B4-BE49-F238E27FC236}">
                <a16:creationId xmlns:a16="http://schemas.microsoft.com/office/drawing/2014/main" id="{E017407D-5FCA-41DE-905B-932399D6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1957388"/>
            <a:ext cx="19589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4DA0944A-7E94-4BA5-B733-ECA793F05D82}"/>
              </a:ext>
            </a:extLst>
          </p:cNvPr>
          <p:cNvSpPr/>
          <p:nvPr/>
        </p:nvSpPr>
        <p:spPr>
          <a:xfrm>
            <a:off x="1535113" y="2125663"/>
            <a:ext cx="4652962" cy="3841750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8" name="TextBox 9">
            <a:extLst>
              <a:ext uri="{FF2B5EF4-FFF2-40B4-BE49-F238E27FC236}">
                <a16:creationId xmlns:a16="http://schemas.microsoft.com/office/drawing/2014/main" id="{8A991FEA-A609-4178-8DE1-04F6CB99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452813"/>
            <a:ext cx="3173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2. Draw a picture of your favourite book  and toy</a:t>
            </a:r>
            <a:endParaRPr lang="en-GB" alt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01E759-DF93-4A55-B318-B11F883FD310}"/>
              </a:ext>
            </a:extLst>
          </p:cNvPr>
          <p:cNvSpPr/>
          <p:nvPr/>
        </p:nvSpPr>
        <p:spPr>
          <a:xfrm>
            <a:off x="609600" y="40481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extBox 4">
            <a:extLst>
              <a:ext uri="{FF2B5EF4-FFF2-40B4-BE49-F238E27FC236}">
                <a16:creationId xmlns:a16="http://schemas.microsoft.com/office/drawing/2014/main" id="{374B2E64-06A2-4369-9BAB-021869C7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601663"/>
            <a:ext cx="1058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3CA06C57-7FFE-4D3B-B27D-31E5078C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973638"/>
            <a:ext cx="12223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9" descr="Young Children Starting School - Adult And Child Therapy Centre">
            <a:extLst>
              <a:ext uri="{FF2B5EF4-FFF2-40B4-BE49-F238E27FC236}">
                <a16:creationId xmlns:a16="http://schemas.microsoft.com/office/drawing/2014/main" id="{6C828E8F-8FB2-4261-9353-2B831E077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51" name="Picture 11" descr="Happy kid at the school | Premium Vector">
            <a:extLst>
              <a:ext uri="{FF2B5EF4-FFF2-40B4-BE49-F238E27FC236}">
                <a16:creationId xmlns:a16="http://schemas.microsoft.com/office/drawing/2014/main" id="{9E699E48-4E3F-4DD9-A655-6CDFEC89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2423824"/>
            <a:ext cx="3809979" cy="2702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id="{CB7EEE63-4734-4D10-A2B3-D762B022B8A7}"/>
              </a:ext>
            </a:extLst>
          </p:cNvPr>
          <p:cNvSpPr/>
          <p:nvPr/>
        </p:nvSpPr>
        <p:spPr>
          <a:xfrm>
            <a:off x="1711325" y="1460500"/>
            <a:ext cx="5092700" cy="4887913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2" name="TextBox 9">
            <a:extLst>
              <a:ext uri="{FF2B5EF4-FFF2-40B4-BE49-F238E27FC236}">
                <a16:creationId xmlns:a16="http://schemas.microsoft.com/office/drawing/2014/main" id="{21316966-47D6-4963-ACC8-AEE47459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2805113"/>
            <a:ext cx="27924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3. Draw a picture of what makes you happy and what you are looking forward to about school.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69D22C-AC63-423F-A3BA-F258F3A409B6}"/>
              </a:ext>
            </a:extLst>
          </p:cNvPr>
          <p:cNvSpPr/>
          <p:nvPr/>
        </p:nvSpPr>
        <p:spPr>
          <a:xfrm>
            <a:off x="387350" y="271463"/>
            <a:ext cx="11417300" cy="608806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D2C1514C-02CD-4239-9EC5-E6890021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195263"/>
            <a:ext cx="10580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/>
              <a:t>All about me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50933E78-94E1-4D31-AC06-CE503B7FF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862513"/>
            <a:ext cx="12414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Boy cartoon playing football - Stock Illustration [30413130] - PIXTA">
            <a:extLst>
              <a:ext uri="{FF2B5EF4-FFF2-40B4-BE49-F238E27FC236}">
                <a16:creationId xmlns:a16="http://schemas.microsoft.com/office/drawing/2014/main" id="{35C81CCB-F83D-4EEB-A837-46E8A6C2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" b="8806"/>
          <a:stretch>
            <a:fillRect/>
          </a:stretch>
        </p:blipFill>
        <p:spPr bwMode="auto">
          <a:xfrm>
            <a:off x="8377238" y="1111250"/>
            <a:ext cx="2790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29F01FBD-7FDF-4D67-912D-9E4CBC0D8E0A}"/>
              </a:ext>
            </a:extLst>
          </p:cNvPr>
          <p:cNvSpPr/>
          <p:nvPr/>
        </p:nvSpPr>
        <p:spPr>
          <a:xfrm>
            <a:off x="1044575" y="1408113"/>
            <a:ext cx="5646738" cy="4803775"/>
          </a:xfrm>
          <a:prstGeom prst="irregularSeal1">
            <a:avLst/>
          </a:prstGeom>
          <a:solidFill>
            <a:srgbClr val="00B853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5" name="TextBox 9">
            <a:extLst>
              <a:ext uri="{FF2B5EF4-FFF2-40B4-BE49-F238E27FC236}">
                <a16:creationId xmlns:a16="http://schemas.microsoft.com/office/drawing/2014/main" id="{59F696ED-9E32-444F-9144-00EEB236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052763"/>
            <a:ext cx="3856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4. Draw a picture of what you are really good at and what you might need help with </a:t>
            </a:r>
          </a:p>
        </p:txBody>
      </p:sp>
      <p:pic>
        <p:nvPicPr>
          <p:cNvPr id="12296" name="Picture 9" descr="undefined">
            <a:extLst>
              <a:ext uri="{FF2B5EF4-FFF2-40B4-BE49-F238E27FC236}">
                <a16:creationId xmlns:a16="http://schemas.microsoft.com/office/drawing/2014/main" id="{54085D34-332E-4FA9-A7C1-C7DA3E71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5"/>
          <a:stretch>
            <a:fillRect/>
          </a:stretch>
        </p:blipFill>
        <p:spPr bwMode="auto">
          <a:xfrm>
            <a:off x="6873875" y="4252913"/>
            <a:ext cx="447675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247</Words>
  <Application>Microsoft Office PowerPoint</Application>
  <PresentationFormat>Widescreen</PresentationFormat>
  <Paragraphs>44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Ige</dc:creator>
  <cp:lastModifiedBy>PPorter@MYSP.mayesparkprimaryschool.org.uk</cp:lastModifiedBy>
  <cp:revision>91</cp:revision>
  <dcterms:created xsi:type="dcterms:W3CDTF">2020-06-11T12:00:35Z</dcterms:created>
  <dcterms:modified xsi:type="dcterms:W3CDTF">2021-07-29T09:18:18Z</dcterms:modified>
</cp:coreProperties>
</file>