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5119350" cy="1069181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ill Sans MT" panose="020B0502020104020203" pitchFamily="34" charset="0"/>
      <p:regular r:id="rId12"/>
      <p:bold r:id="rId13"/>
      <p:italic r:id="rId14"/>
      <p:boldItalic r:id="rId15"/>
    </p:embeddedFont>
    <p:embeddedFont>
      <p:font typeface="Noto Sans" panose="020B0604020202020204"/>
      <p:regular r:id="rId16"/>
      <p:bold r:id="rId17"/>
      <p:italic r:id="rId18"/>
      <p:boldItalic r:id="rId19"/>
    </p:embeddedFont>
    <p:embeddedFont>
      <p:font typeface="Noto Sans BOLD" panose="020B0604020202020204"/>
      <p:bold r:id="rId20"/>
    </p:embeddedFont>
    <p:embeddedFont>
      <p:font typeface="Noto Sans BOLD" panose="020B0604020202020204"/>
      <p:bold r:id="rId20"/>
    </p:embeddedFont>
    <p:embeddedFont>
      <p:font typeface="Noto Sans Light" panose="020B0604020202020204"/>
      <p:regular r:id="rId21"/>
      <p:italic r:id="rId22"/>
    </p:embeddedFont>
  </p:embeddedFontLst>
  <p:defaultTextStyle>
    <a:defPPr>
      <a:defRPr lang="en-US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564"/>
    <a:srgbClr val="C1D5C8"/>
    <a:srgbClr val="BAF3FF"/>
    <a:srgbClr val="FFF6A2"/>
    <a:srgbClr val="FFECD9"/>
    <a:srgbClr val="FFA48F"/>
    <a:srgbClr val="FFC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236CD-654D-40C5-8198-E29165DC31F0}" v="21" dt="2023-09-05T15:42:55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7523D9-2B8D-B5CD-42B0-F96FA20926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24B9E-7EFA-B1B2-B844-C517F703D6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3AB40-6FAD-4F7B-BD47-0FD22DE1E7D9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06474-52F3-C2A7-2175-DF1211C97FDD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C00000"/>
                </a:solidFill>
                <a:latin typeface="Calibri" panose="020F0502020204030204" pitchFamily="34" charset="0"/>
              </a:rPr>
              <a:t>Restricted -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3D248-C089-6E02-B4B4-3067FE5ED4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E2C09-BDB3-480F-B5FD-81B6A323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694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60C28-872F-43D4-AE7B-1BD64F935E8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800" b="0" i="0" u="none">
                <a:solidFill>
                  <a:srgbClr val="A5A5A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ISS Classification - Restricted - Internal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1F009-0C49-4055-A704-F5DAE4158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9226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ISS Classification -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C00000"/>
                </a:solidFill>
              </a:rPr>
              <a:t>Restricted -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F009-0C49-4055-A704-F5DAE4158D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1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FBA5AD52-8D75-4444-A623-EA7F06D2C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81" b="9771"/>
          <a:stretch/>
        </p:blipFill>
        <p:spPr>
          <a:xfrm>
            <a:off x="427075" y="535767"/>
            <a:ext cx="14692274" cy="86994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64CA68-3C6C-4733-B7DF-9559BF7B60BC}"/>
              </a:ext>
            </a:extLst>
          </p:cNvPr>
          <p:cNvSpPr/>
          <p:nvPr/>
        </p:nvSpPr>
        <p:spPr>
          <a:xfrm>
            <a:off x="427078" y="519740"/>
            <a:ext cx="14265194" cy="8715504"/>
          </a:xfrm>
          <a:prstGeom prst="rect">
            <a:avLst/>
          </a:prstGeom>
          <a:gradFill>
            <a:gsLst>
              <a:gs pos="0">
                <a:srgbClr val="030037">
                  <a:alpha val="90000"/>
                </a:srgbClr>
              </a:gs>
              <a:gs pos="97000">
                <a:srgbClr val="03003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3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E403C-3E97-42E7-81F5-EB8ABD03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923" y="2355690"/>
            <a:ext cx="6633752" cy="299021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2F84FF"/>
                </a:solidFill>
                <a:latin typeface="+mj-lt"/>
                <a:ea typeface="Noto Sans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3C684-D110-5143-AA43-6E392F408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923" y="1757028"/>
            <a:ext cx="6633752" cy="4420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baseline="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GB" dirty="0"/>
              <a:t>CATEGORY</a:t>
            </a:r>
            <a:endParaRPr lang="en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5135B-5D4B-4CF9-AFC3-ECC09BA1D20E}"/>
              </a:ext>
            </a:extLst>
          </p:cNvPr>
          <p:cNvSpPr/>
          <p:nvPr/>
        </p:nvSpPr>
        <p:spPr>
          <a:xfrm>
            <a:off x="427078" y="9851198"/>
            <a:ext cx="5244671" cy="485908"/>
          </a:xfrm>
          <a:prstGeom prst="rect">
            <a:avLst/>
          </a:prstGeom>
          <a:solidFill>
            <a:srgbClr val="0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39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4F076D-DCFB-43E1-9ADB-9B89D6C85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2888" y="9749910"/>
            <a:ext cx="629384" cy="688487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7D27A39-EFA1-4D72-9F84-962AA69F18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325A0-EEFD-4BE9-8786-700400CD7195}"/>
              </a:ext>
            </a:extLst>
          </p:cNvPr>
          <p:cNvSpPr txBox="1"/>
          <p:nvPr/>
        </p:nvSpPr>
        <p:spPr>
          <a:xfrm>
            <a:off x="354375" y="9910954"/>
            <a:ext cx="5692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rPr>
              <a:t>PEOPLE MAKE PLACES</a:t>
            </a:r>
          </a:p>
        </p:txBody>
      </p:sp>
    </p:spTree>
    <p:extLst>
      <p:ext uri="{BB962C8B-B14F-4D97-AF65-F5344CB8AC3E}">
        <p14:creationId xmlns:p14="http://schemas.microsoft.com/office/powerpoint/2010/main" val="4203929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1" userDrawn="1">
          <p15:clr>
            <a:srgbClr val="FBAE40"/>
          </p15:clr>
        </p15:guide>
        <p15:guide id="2" orient="horz" pos="58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left headline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A9557A-6E01-4273-97A6-8F2EC24D5127}"/>
              </a:ext>
            </a:extLst>
          </p:cNvPr>
          <p:cNvSpPr/>
          <p:nvPr/>
        </p:nvSpPr>
        <p:spPr>
          <a:xfrm>
            <a:off x="0" y="0"/>
            <a:ext cx="5090969" cy="10691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39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000684B-9371-4491-B9DA-103AC0E7A0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6801" y="5518208"/>
            <a:ext cx="8608973" cy="34476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the icon to add a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2BE8B-2046-4905-BC6E-3A3B007E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50" y="5480480"/>
            <a:ext cx="3430227" cy="17047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C4097-0CC9-4F76-B64A-333D97AF3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37E438-C3C3-4E2B-873A-FCD7C33388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6800" y="2084989"/>
            <a:ext cx="8597111" cy="311394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77D980B-3217-44D2-9485-04D6F26FED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1149" y="4772104"/>
            <a:ext cx="3430226" cy="56924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  <a:lvl2pPr marL="4572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2pPr>
            <a:lvl3pPr marL="9144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3pPr>
            <a:lvl4pPr marL="13716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4pPr>
            <a:lvl5pPr marL="18288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5pPr>
          </a:lstStyle>
          <a:p>
            <a:pPr lvl="0"/>
            <a:r>
              <a:rPr lang="en-US" dirty="0"/>
              <a:t>category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B2FA7-AE1F-4CA4-B31A-CB37D785D0AD}"/>
              </a:ext>
            </a:extLst>
          </p:cNvPr>
          <p:cNvSpPr txBox="1"/>
          <p:nvPr/>
        </p:nvSpPr>
        <p:spPr>
          <a:xfrm>
            <a:off x="354375" y="9910954"/>
            <a:ext cx="5692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rPr>
              <a:t>PEOPLE MAKE PLACES</a:t>
            </a:r>
          </a:p>
        </p:txBody>
      </p:sp>
    </p:spTree>
    <p:extLst>
      <p:ext uri="{BB962C8B-B14F-4D97-AF65-F5344CB8AC3E}">
        <p14:creationId xmlns:p14="http://schemas.microsoft.com/office/powerpoint/2010/main" val="107556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3" userDrawn="1">
          <p15:clr>
            <a:srgbClr val="FBAE40"/>
          </p15:clr>
        </p15:guide>
        <p15:guide id="2" pos="3216" userDrawn="1">
          <p15:clr>
            <a:srgbClr val="FBAE40"/>
          </p15:clr>
        </p15:guide>
        <p15:guide id="3" pos="38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IS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2D143B1-6A32-46EA-A4EC-88BD29CFD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71365" y="9858598"/>
            <a:ext cx="401365" cy="481772"/>
          </a:xfrm>
        </p:spPr>
        <p:txBody>
          <a:bodyPr/>
          <a:lstStyle/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647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1F7B9881-FD46-4A74-8DE1-C809ADED0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" r="22141"/>
          <a:stretch/>
        </p:blipFill>
        <p:spPr>
          <a:xfrm>
            <a:off x="0" y="519741"/>
            <a:ext cx="7559675" cy="87118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64CA68-3C6C-4733-B7DF-9559BF7B60BC}"/>
              </a:ext>
            </a:extLst>
          </p:cNvPr>
          <p:cNvSpPr/>
          <p:nvPr/>
        </p:nvSpPr>
        <p:spPr>
          <a:xfrm>
            <a:off x="0" y="519740"/>
            <a:ext cx="5258280" cy="8715504"/>
          </a:xfrm>
          <a:prstGeom prst="rect">
            <a:avLst/>
          </a:prstGeom>
          <a:gradFill>
            <a:gsLst>
              <a:gs pos="0">
                <a:srgbClr val="030037">
                  <a:alpha val="90000"/>
                </a:srgbClr>
              </a:gs>
              <a:gs pos="97000">
                <a:srgbClr val="03003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3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E403C-3E97-42E7-81F5-EB8ABD0397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70211" y="2355690"/>
            <a:ext cx="6633752" cy="299021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2F84FF"/>
                </a:solidFill>
                <a:latin typeface="+mj-lt"/>
                <a:ea typeface="Noto Sans" panose="020B0502040504020204" pitchFamily="34"/>
              </a:defRPr>
            </a:lvl1pPr>
          </a:lstStyle>
          <a:p>
            <a:r>
              <a:rPr lang="en-US" dirty="0"/>
              <a:t>Click to add back page details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3C684-D110-5143-AA43-6E392F408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0211" y="1757028"/>
            <a:ext cx="6633752" cy="4420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baseline="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GB" dirty="0"/>
              <a:t>CATEGORY</a:t>
            </a:r>
            <a:endParaRPr lang="en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5135B-5D4B-4CF9-AFC3-ECC09BA1D20E}"/>
              </a:ext>
            </a:extLst>
          </p:cNvPr>
          <p:cNvSpPr/>
          <p:nvPr/>
        </p:nvSpPr>
        <p:spPr>
          <a:xfrm>
            <a:off x="427078" y="9851198"/>
            <a:ext cx="5244671" cy="485908"/>
          </a:xfrm>
          <a:prstGeom prst="rect">
            <a:avLst/>
          </a:prstGeom>
          <a:solidFill>
            <a:srgbClr val="0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39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4F076D-DCFB-43E1-9ADB-9B89D6C85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2888" y="9749910"/>
            <a:ext cx="629384" cy="688487"/>
          </a:xfrm>
          <a:prstGeom prst="rect">
            <a:avLst/>
          </a:prstGeom>
        </p:spPr>
      </p:pic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FB1D68E4-E2A1-425F-88A9-1F2B2F4ECF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B6669EF-42E4-4F1B-AA9E-829858D9EE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5895A-A3C3-456F-9DE0-1F06ACD90616}"/>
              </a:ext>
            </a:extLst>
          </p:cNvPr>
          <p:cNvSpPr txBox="1"/>
          <p:nvPr/>
        </p:nvSpPr>
        <p:spPr>
          <a:xfrm>
            <a:off x="354375" y="9910954"/>
            <a:ext cx="5692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rPr>
              <a:t>PEOPLE MAKE PLACES</a:t>
            </a:r>
          </a:p>
        </p:txBody>
      </p:sp>
    </p:spTree>
    <p:extLst>
      <p:ext uri="{BB962C8B-B14F-4D97-AF65-F5344CB8AC3E}">
        <p14:creationId xmlns:p14="http://schemas.microsoft.com/office/powerpoint/2010/main" val="2936278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1" userDrawn="1">
          <p15:clr>
            <a:srgbClr val="FBAE40"/>
          </p15:clr>
        </p15:guide>
        <p15:guide id="2" orient="horz" pos="58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16583E53-9123-4D11-91E0-016D69C57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13" b="34224"/>
          <a:stretch/>
        </p:blipFill>
        <p:spPr>
          <a:xfrm>
            <a:off x="427075" y="535768"/>
            <a:ext cx="14692274" cy="48101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64CA68-3C6C-4733-B7DF-9559BF7B60BC}"/>
              </a:ext>
            </a:extLst>
          </p:cNvPr>
          <p:cNvSpPr/>
          <p:nvPr/>
        </p:nvSpPr>
        <p:spPr>
          <a:xfrm>
            <a:off x="418552" y="519740"/>
            <a:ext cx="12387340" cy="5052964"/>
          </a:xfrm>
          <a:prstGeom prst="rect">
            <a:avLst/>
          </a:prstGeom>
          <a:gradFill>
            <a:gsLst>
              <a:gs pos="0">
                <a:srgbClr val="030037">
                  <a:alpha val="90000"/>
                </a:srgbClr>
              </a:gs>
              <a:gs pos="97000">
                <a:srgbClr val="03003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3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E403C-3E97-42E7-81F5-EB8ABD03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923" y="6430819"/>
            <a:ext cx="6633752" cy="277865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2F84FF"/>
                </a:solidFill>
                <a:latin typeface="+mj-lt"/>
                <a:ea typeface="Noto Sans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3C684-D110-5143-AA43-6E392F408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923" y="5832155"/>
            <a:ext cx="6633752" cy="4420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baseline="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GB" dirty="0"/>
              <a:t>CATEGORY</a:t>
            </a:r>
            <a:endParaRPr lang="en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5135B-5D4B-4CF9-AFC3-ECC09BA1D20E}"/>
              </a:ext>
            </a:extLst>
          </p:cNvPr>
          <p:cNvSpPr/>
          <p:nvPr/>
        </p:nvSpPr>
        <p:spPr>
          <a:xfrm>
            <a:off x="427078" y="9851198"/>
            <a:ext cx="5244671" cy="485908"/>
          </a:xfrm>
          <a:prstGeom prst="rect">
            <a:avLst/>
          </a:prstGeom>
          <a:solidFill>
            <a:srgbClr val="0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39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4F076D-DCFB-43E1-9ADB-9B89D6C85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2888" y="9749910"/>
            <a:ext cx="629384" cy="68848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8BE637E-3BFC-4AA4-BC0C-1EC9945E52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BD9C0-58F0-47EF-86EA-3BF51F17179C}"/>
              </a:ext>
            </a:extLst>
          </p:cNvPr>
          <p:cNvSpPr txBox="1"/>
          <p:nvPr/>
        </p:nvSpPr>
        <p:spPr>
          <a:xfrm>
            <a:off x="354375" y="9910954"/>
            <a:ext cx="5692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rPr>
              <a:t>PEOPLE MAKE PLACES</a:t>
            </a:r>
          </a:p>
        </p:txBody>
      </p:sp>
    </p:spTree>
    <p:extLst>
      <p:ext uri="{BB962C8B-B14F-4D97-AF65-F5344CB8AC3E}">
        <p14:creationId xmlns:p14="http://schemas.microsoft.com/office/powerpoint/2010/main" val="174228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1" userDrawn="1">
          <p15:clr>
            <a:srgbClr val="FBAE40"/>
          </p15:clr>
        </p15:guide>
        <p15:guide id="2" orient="horz" pos="580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C8FF0083-6DAE-4641-A777-1F19CBE985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89" t="19581" r="1357" b="9771"/>
          <a:stretch/>
        </p:blipFill>
        <p:spPr>
          <a:xfrm>
            <a:off x="7559676" y="535767"/>
            <a:ext cx="7559674" cy="86994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64CA68-3C6C-4733-B7DF-9559BF7B60BC}"/>
              </a:ext>
            </a:extLst>
          </p:cNvPr>
          <p:cNvSpPr/>
          <p:nvPr/>
        </p:nvSpPr>
        <p:spPr>
          <a:xfrm>
            <a:off x="7559675" y="519740"/>
            <a:ext cx="5258280" cy="8715504"/>
          </a:xfrm>
          <a:prstGeom prst="rect">
            <a:avLst/>
          </a:prstGeom>
          <a:gradFill>
            <a:gsLst>
              <a:gs pos="0">
                <a:srgbClr val="030037">
                  <a:alpha val="90000"/>
                </a:srgbClr>
              </a:gs>
              <a:gs pos="97000">
                <a:srgbClr val="03003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3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E403C-3E97-42E7-81F5-EB8ABD03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923" y="2355690"/>
            <a:ext cx="6633752" cy="299021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2F84FF"/>
                </a:solidFill>
                <a:latin typeface="+mj-lt"/>
                <a:ea typeface="Noto Sans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3C684-D110-5143-AA43-6E392F408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923" y="1757028"/>
            <a:ext cx="6633752" cy="4420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baseline="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GB" dirty="0"/>
              <a:t>CATEGORY</a:t>
            </a:r>
            <a:endParaRPr lang="en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5135B-5D4B-4CF9-AFC3-ECC09BA1D20E}"/>
              </a:ext>
            </a:extLst>
          </p:cNvPr>
          <p:cNvSpPr/>
          <p:nvPr/>
        </p:nvSpPr>
        <p:spPr>
          <a:xfrm>
            <a:off x="427078" y="9851198"/>
            <a:ext cx="5244671" cy="485908"/>
          </a:xfrm>
          <a:prstGeom prst="rect">
            <a:avLst/>
          </a:prstGeom>
          <a:solidFill>
            <a:srgbClr val="0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39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4F076D-DCFB-43E1-9ADB-9B89D6C85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2888" y="9749910"/>
            <a:ext cx="629384" cy="688487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B6669EF-42E4-4F1B-AA9E-829858D9EE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9375B-668F-43BC-B749-A7EEC03F6D58}"/>
              </a:ext>
            </a:extLst>
          </p:cNvPr>
          <p:cNvSpPr txBox="1"/>
          <p:nvPr/>
        </p:nvSpPr>
        <p:spPr>
          <a:xfrm>
            <a:off x="354375" y="9910954"/>
            <a:ext cx="5692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rPr>
              <a:t>PEOPLE MAKE PLACES</a:t>
            </a:r>
          </a:p>
        </p:txBody>
      </p:sp>
    </p:spTree>
    <p:extLst>
      <p:ext uri="{BB962C8B-B14F-4D97-AF65-F5344CB8AC3E}">
        <p14:creationId xmlns:p14="http://schemas.microsoft.com/office/powerpoint/2010/main" val="152242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1" userDrawn="1">
          <p15:clr>
            <a:srgbClr val="FBAE40"/>
          </p15:clr>
        </p15:guide>
        <p15:guide id="2" orient="horz" pos="580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403C-3E97-42E7-81F5-EB8ABD03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923" y="2355690"/>
            <a:ext cx="6633752" cy="299021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2F84FF"/>
                </a:solidFill>
                <a:latin typeface="+mj-lt"/>
                <a:ea typeface="Noto Sans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3C684-D110-5143-AA43-6E392F408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923" y="1757028"/>
            <a:ext cx="6633752" cy="4420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baseline="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GB" dirty="0"/>
              <a:t>CATEGORY</a:t>
            </a:r>
            <a:endParaRPr lang="en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5135B-5D4B-4CF9-AFC3-ECC09BA1D20E}"/>
              </a:ext>
            </a:extLst>
          </p:cNvPr>
          <p:cNvSpPr/>
          <p:nvPr/>
        </p:nvSpPr>
        <p:spPr>
          <a:xfrm>
            <a:off x="427078" y="9851198"/>
            <a:ext cx="5244671" cy="485908"/>
          </a:xfrm>
          <a:prstGeom prst="rect">
            <a:avLst/>
          </a:prstGeom>
          <a:solidFill>
            <a:srgbClr val="0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39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4F076D-DCFB-43E1-9ADB-9B89D6C851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2888" y="9749910"/>
            <a:ext cx="629384" cy="688487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B6669EF-42E4-4F1B-AA9E-829858D9EE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476D9-05D0-4260-9382-8A801C9C0F6A}"/>
              </a:ext>
            </a:extLst>
          </p:cNvPr>
          <p:cNvSpPr txBox="1"/>
          <p:nvPr/>
        </p:nvSpPr>
        <p:spPr>
          <a:xfrm>
            <a:off x="354375" y="9910954"/>
            <a:ext cx="5692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rPr>
              <a:t>PEOPLE MAKE PLACES</a:t>
            </a:r>
          </a:p>
        </p:txBody>
      </p:sp>
    </p:spTree>
    <p:extLst>
      <p:ext uri="{BB962C8B-B14F-4D97-AF65-F5344CB8AC3E}">
        <p14:creationId xmlns:p14="http://schemas.microsoft.com/office/powerpoint/2010/main" val="128077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1" userDrawn="1">
          <p15:clr>
            <a:srgbClr val="FBAE40"/>
          </p15:clr>
        </p15:guide>
        <p15:guide id="2" orient="horz" pos="58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403C-3E97-42E7-81F5-EB8ABD03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800" y="4342094"/>
            <a:ext cx="6633752" cy="2029700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2F84FF"/>
                </a:solidFill>
                <a:latin typeface="+mj-lt"/>
                <a:ea typeface="Noto Sans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3C684-D110-5143-AA43-6E392F408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2800" y="3743432"/>
            <a:ext cx="6633752" cy="4420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 cap="all" baseline="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GB" dirty="0"/>
              <a:t>SECTION NUMBER #</a:t>
            </a:r>
            <a:endParaRPr lang="en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5135B-5D4B-4CF9-AFC3-ECC09BA1D20E}"/>
              </a:ext>
            </a:extLst>
          </p:cNvPr>
          <p:cNvSpPr/>
          <p:nvPr/>
        </p:nvSpPr>
        <p:spPr>
          <a:xfrm>
            <a:off x="427078" y="9851198"/>
            <a:ext cx="5244671" cy="485908"/>
          </a:xfrm>
          <a:prstGeom prst="rect">
            <a:avLst/>
          </a:prstGeom>
          <a:solidFill>
            <a:srgbClr val="0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39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4F076D-DCFB-43E1-9ADB-9B89D6C851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2888" y="9749910"/>
            <a:ext cx="629384" cy="688487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B6669EF-42E4-4F1B-AA9E-829858D9EE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7CED1-035B-4EB7-B385-08F172C3F368}"/>
              </a:ext>
            </a:extLst>
          </p:cNvPr>
          <p:cNvSpPr txBox="1"/>
          <p:nvPr/>
        </p:nvSpPr>
        <p:spPr>
          <a:xfrm>
            <a:off x="354375" y="9910954"/>
            <a:ext cx="5692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rPr>
              <a:t>PEOPLE MAKE PLACES</a:t>
            </a:r>
          </a:p>
        </p:txBody>
      </p:sp>
    </p:spTree>
    <p:extLst>
      <p:ext uri="{BB962C8B-B14F-4D97-AF65-F5344CB8AC3E}">
        <p14:creationId xmlns:p14="http://schemas.microsoft.com/office/powerpoint/2010/main" val="146681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1" userDrawn="1">
          <p15:clr>
            <a:srgbClr val="FBAE40"/>
          </p15:clr>
        </p15:guide>
        <p15:guide id="2" orient="horz" pos="58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390680-6EA7-487B-A22E-1EF12713C5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231" y="2425916"/>
            <a:ext cx="14278731" cy="703877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FEFEA2F-15EC-4293-9535-8D90CB70A6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3F1F1B-ED4C-4F3B-BEC5-7B51F6CA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30" y="1015653"/>
            <a:ext cx="14279332" cy="104996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033E908-3139-4626-BB20-D3DE8B548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32" y="519742"/>
            <a:ext cx="5102781" cy="358643"/>
          </a:xfrm>
        </p:spPr>
        <p:txBody>
          <a:bodyPr anchor="ctr"/>
          <a:lstStyle>
            <a:lvl1pPr marL="0" indent="0">
              <a:buNone/>
              <a:defRPr sz="12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  <a:lvl2pPr marL="4572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2pPr>
            <a:lvl3pPr marL="9144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3pPr>
            <a:lvl4pPr marL="13716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4pPr>
            <a:lvl5pPr marL="18288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5pPr>
          </a:lstStyle>
          <a:p>
            <a:pPr lvl="0"/>
            <a:r>
              <a:rPr lang="en-US" dirty="0"/>
              <a:t>category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64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BE8B-2046-4905-BC6E-3A3B007E8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308" y="5431920"/>
            <a:ext cx="5441412" cy="17047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C4097-0CC9-4F76-B64A-333D97AF3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37E438-C3C3-4E2B-873A-FCD7C33388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7988" y="1413578"/>
            <a:ext cx="5581855" cy="51099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Type here to add agenda item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7087B1-2F7F-49E3-AED9-6D3C0C538D80}"/>
              </a:ext>
            </a:extLst>
          </p:cNvPr>
          <p:cNvCxnSpPr/>
          <p:nvPr/>
        </p:nvCxnSpPr>
        <p:spPr>
          <a:xfrm>
            <a:off x="7559675" y="0"/>
            <a:ext cx="0" cy="10691813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A628C4-05D0-4F1E-940E-E09FAA693F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7981" y="1337937"/>
            <a:ext cx="526769" cy="66227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E242AB2-953C-4DC0-A608-52B0B9641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7988" y="2599589"/>
            <a:ext cx="5581855" cy="51099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Type here to add agenda item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BADBD66-7F92-4DCA-95A1-98060F3C15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07981" y="2523949"/>
            <a:ext cx="526769" cy="66227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7E9F4D0-CB64-41B1-8FBC-3BC74FE950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7988" y="3785601"/>
            <a:ext cx="5581855" cy="51099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Type here to add agenda item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B613B28-4E92-4096-AAB8-B5A8F92A56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07981" y="3709961"/>
            <a:ext cx="526769" cy="66227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CFDE31C-5ABF-4E9C-A21B-539EB59215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7988" y="4971613"/>
            <a:ext cx="5581855" cy="51099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Type here to add agenda item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6197099-AD05-45A0-8137-EDC3BD891A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07981" y="4895973"/>
            <a:ext cx="526769" cy="66227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A5BD340-1A2F-434C-9B4B-88D2E595D1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7988" y="6157624"/>
            <a:ext cx="5581855" cy="51099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Type here to add agenda item</a:t>
            </a:r>
            <a:endParaRPr lang="en-GB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3671A4D-83A1-4B4E-91DE-CF228F7893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7981" y="6081984"/>
            <a:ext cx="526769" cy="66227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17C7156-79A0-4CE4-A5D1-8AC4C706CA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7988" y="7343636"/>
            <a:ext cx="5581855" cy="51099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Type here to add agenda item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7DEC97C-2151-42CB-9225-767ABD5A49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07981" y="7267996"/>
            <a:ext cx="526769" cy="66227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25C9253B-E3DD-4B08-9022-C6542B10A8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7988" y="8529645"/>
            <a:ext cx="5581855" cy="51099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Type here to add agenda item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9F547A1-76F2-41E7-A46E-42B203B7EB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7981" y="8454005"/>
            <a:ext cx="526769" cy="66227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D8C5888-F987-4CC2-96A8-9E1ADAA91C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307" y="4757253"/>
            <a:ext cx="5441412" cy="56924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  <a:lvl2pPr marL="4572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2pPr>
            <a:lvl3pPr marL="9144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3pPr>
            <a:lvl4pPr marL="13716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4pPr>
            <a:lvl5pPr marL="18288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5pPr>
          </a:lstStyle>
          <a:p>
            <a:pPr lvl="0"/>
            <a:r>
              <a:rPr lang="en-US" dirty="0"/>
              <a:t>category</a:t>
            </a:r>
            <a:endParaRPr lang="en-GB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C41B336-A8A5-42DF-84E6-C7F4F6C45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71" y="3135257"/>
            <a:ext cx="799994" cy="11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41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FB72453-CE01-4C5A-B400-DE841A3C4F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93544" y="2432883"/>
            <a:ext cx="7010418" cy="70759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28822-6FE0-4237-BC1B-FFE03CD9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30" y="1015653"/>
            <a:ext cx="14279332" cy="104996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EF517-AB2E-4325-9078-741280BD1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5BFBF1-E070-4E7E-AF36-3B131C3743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390" y="2432883"/>
            <a:ext cx="7010349" cy="70759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66BBCB6-DCEB-4654-82F5-DD92DFE0A9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32" y="519742"/>
            <a:ext cx="5102781" cy="358643"/>
          </a:xfrm>
        </p:spPr>
        <p:txBody>
          <a:bodyPr anchor="ctr"/>
          <a:lstStyle>
            <a:lvl1pPr marL="0" indent="0">
              <a:buNone/>
              <a:defRPr sz="12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  <a:lvl2pPr marL="4572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2pPr>
            <a:lvl3pPr marL="9144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3pPr>
            <a:lvl4pPr marL="13716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4pPr>
            <a:lvl5pPr marL="18288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5pPr>
          </a:lstStyle>
          <a:p>
            <a:pPr lvl="0"/>
            <a:r>
              <a:rPr lang="en-US" dirty="0"/>
              <a:t>category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20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lef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000684B-9371-4491-B9DA-103AC0E7A0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71487" y="5518208"/>
            <a:ext cx="7144287" cy="34476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the icon to add a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2BE8B-2046-4905-BC6E-3A3B007E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79" y="5489546"/>
            <a:ext cx="5702687" cy="170470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C4097-0CC9-4F76-B64A-333D97AF3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37E438-C3C3-4E2B-873A-FCD7C33388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1331" y="2084989"/>
            <a:ext cx="7134443" cy="311394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5BFD6B-B772-43C6-A3FF-D12760086B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77" y="4781170"/>
            <a:ext cx="5702687" cy="569240"/>
          </a:xfrm>
        </p:spPr>
        <p:txBody>
          <a:bodyPr/>
          <a:lstStyle>
            <a:lvl1pPr marL="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1pPr>
            <a:lvl2pPr marL="4572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2pPr>
            <a:lvl3pPr marL="9144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3pPr>
            <a:lvl4pPr marL="13716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4pPr>
            <a:lvl5pPr marL="1828800" indent="0">
              <a:buNone/>
              <a:defRPr sz="1600" cap="all" baseline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defRPr>
            </a:lvl5pPr>
          </a:lstStyle>
          <a:p>
            <a:pPr lvl="0"/>
            <a:r>
              <a:rPr lang="en-US" dirty="0"/>
              <a:t>category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16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BE5A2-09D7-4A57-821F-0ED82286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30" y="1181992"/>
            <a:ext cx="14279332" cy="1049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C7A31-8961-4F6C-8B32-D72C8EDDA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630" y="2433748"/>
            <a:ext cx="14279331" cy="707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3857C-DBA9-4BC8-9E4E-BD0817A9CF80}"/>
              </a:ext>
            </a:extLst>
          </p:cNvPr>
          <p:cNvSpPr txBox="1"/>
          <p:nvPr/>
        </p:nvSpPr>
        <p:spPr>
          <a:xfrm>
            <a:off x="354375" y="9890224"/>
            <a:ext cx="5692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  <a:latin typeface="Noto Sans Bold" panose="020B0802040504020204" pitchFamily="34"/>
                <a:ea typeface="Noto Sans Bold" panose="020B0802040504020204" pitchFamily="34"/>
                <a:cs typeface="Noto Sans Bold" panose="020B0802040504020204" pitchFamily="34"/>
              </a:rPr>
              <a:t>PEOPLE MAKE PLACES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1BFEE85-1E5C-47A0-8DFC-D77FDA669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7834" y="9858598"/>
            <a:ext cx="935218" cy="481772"/>
          </a:xfrm>
          <a:prstGeom prst="rect">
            <a:avLst/>
          </a:prstGeom>
        </p:spPr>
        <p:txBody>
          <a:bodyPr anchor="ctr"/>
          <a:lstStyle>
            <a:lvl1pPr algn="r">
              <a:defRPr sz="800"/>
            </a:lvl1pPr>
          </a:lstStyle>
          <a:p>
            <a:endParaRPr lang="da-DK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CEAF55-50BC-42D2-B3F5-C5108FE33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71365" y="9858598"/>
            <a:ext cx="401365" cy="481772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78E7161-496E-442B-B254-3EADD065C7F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FAD31-BC80-4FEA-AC8E-F8647A35D4D7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0" y="519742"/>
            <a:ext cx="1511935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800" b="0" i="0" u="none">
                <a:solidFill>
                  <a:srgbClr val="A5A5A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ISS Classification - Restricted - Internal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1963DA-68C6-4448-9B5F-EDD0D455DFF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2888" y="9749910"/>
            <a:ext cx="629384" cy="6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67" r:id="rId2"/>
    <p:sldLayoutId id="2147483766" r:id="rId3"/>
    <p:sldLayoutId id="2147483768" r:id="rId4"/>
    <p:sldLayoutId id="2147483775" r:id="rId5"/>
    <p:sldLayoutId id="2147483772" r:id="rId6"/>
    <p:sldLayoutId id="2147483774" r:id="rId7"/>
    <p:sldLayoutId id="2147483769" r:id="rId8"/>
    <p:sldLayoutId id="2147483771" r:id="rId9"/>
    <p:sldLayoutId id="2147483773" r:id="rId10"/>
    <p:sldLayoutId id="2147483667" r:id="rId11"/>
    <p:sldLayoutId id="214748377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baseline="0">
          <a:solidFill>
            <a:schemeClr val="accent1"/>
          </a:solidFill>
          <a:latin typeface="Noto Sans" panose="020B0502040504020204" pitchFamily="34"/>
          <a:ea typeface="Noto Sans" panose="020B0502040504020204" pitchFamily="34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900"/>
        </a:spcAft>
        <a:buClr>
          <a:srgbClr val="213AC9"/>
        </a:buClr>
        <a:buFont typeface="Arial" panose="020B0604020202020204" pitchFamily="34" charset="0"/>
        <a:buChar char="•"/>
        <a:defRPr sz="1400" b="0" i="0" kern="1200">
          <a:solidFill>
            <a:srgbClr val="030037"/>
          </a:solidFill>
          <a:latin typeface="Noto Sans" panose="020B0502040504020204" pitchFamily="34"/>
          <a:ea typeface="Noto Sans" panose="020B0502040504020204" pitchFamily="34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900"/>
        </a:spcAft>
        <a:buClr>
          <a:srgbClr val="213AC9"/>
        </a:buClr>
        <a:buFont typeface="Arial" panose="020B0604020202020204" pitchFamily="34" charset="0"/>
        <a:buChar char="•"/>
        <a:defRPr sz="1400" b="0" i="0" kern="1200">
          <a:solidFill>
            <a:srgbClr val="030037"/>
          </a:solidFill>
          <a:latin typeface="Noto Sans" panose="020B0502040504020204" pitchFamily="34"/>
          <a:ea typeface="Noto Sans" panose="020B0502040504020204" pitchFamily="34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900"/>
        </a:spcAft>
        <a:buClr>
          <a:srgbClr val="213AC9"/>
        </a:buClr>
        <a:buFont typeface="Arial" panose="020B0604020202020204" pitchFamily="34" charset="0"/>
        <a:buChar char="•"/>
        <a:defRPr sz="1400" b="0" i="0" kern="1200">
          <a:solidFill>
            <a:srgbClr val="030037"/>
          </a:solidFill>
          <a:latin typeface="Noto Sans" panose="020B0502040504020204" pitchFamily="34"/>
          <a:ea typeface="Noto Sans" panose="020B0502040504020204" pitchFamily="34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900"/>
        </a:spcAft>
        <a:buClr>
          <a:srgbClr val="213AC9"/>
        </a:buClr>
        <a:buFont typeface="Arial" panose="020B0604020202020204" pitchFamily="34" charset="0"/>
        <a:buChar char="•"/>
        <a:defRPr sz="1400" b="0" i="0" kern="1200">
          <a:solidFill>
            <a:srgbClr val="030037"/>
          </a:solidFill>
          <a:latin typeface="Noto Sans" panose="020B0502040504020204" pitchFamily="34"/>
          <a:ea typeface="Noto Sans" panose="020B0502040504020204" pitchFamily="34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900"/>
        </a:spcAft>
        <a:buClr>
          <a:srgbClr val="213AC9"/>
        </a:buClr>
        <a:buFont typeface="Arial" panose="020B0604020202020204" pitchFamily="34" charset="0"/>
        <a:buChar char="•"/>
        <a:defRPr sz="1400" b="0" i="0" kern="1200">
          <a:solidFill>
            <a:srgbClr val="030037"/>
          </a:solidFill>
          <a:latin typeface="Noto Sans" panose="020B0502040504020204" pitchFamily="34"/>
          <a:ea typeface="Noto Sans" panose="020B0502040504020204" pitchFamily="34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62" userDrawn="1">
          <p15:clr>
            <a:srgbClr val="F26B43"/>
          </p15:clr>
        </p15:guide>
        <p15:guide id="2" pos="262" userDrawn="1">
          <p15:clr>
            <a:srgbClr val="F26B43"/>
          </p15:clr>
        </p15:guide>
        <p15:guide id="3" pos="9262" userDrawn="1">
          <p15:clr>
            <a:srgbClr val="F26B43"/>
          </p15:clr>
        </p15:guide>
        <p15:guide id="4" orient="horz" pos="3368" userDrawn="1">
          <p15:clr>
            <a:srgbClr val="F26B43"/>
          </p15:clr>
        </p15:guide>
        <p15:guide id="5" orient="horz" pos="6196" userDrawn="1">
          <p15:clr>
            <a:srgbClr val="F26B43"/>
          </p15:clr>
        </p15:guide>
        <p15:guide id="6" orient="horz" pos="327" userDrawn="1">
          <p15:clr>
            <a:srgbClr val="F26B43"/>
          </p15:clr>
        </p15:guide>
        <p15:guide id="7" orient="horz" pos="6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A84BF-B015-ABAB-6EE4-8C06121CC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E7161-496E-442B-B254-3EADD065C7F3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BJPseudoFooter">
            <a:extLst>
              <a:ext uri="{FF2B5EF4-FFF2-40B4-BE49-F238E27FC236}">
                <a16:creationId xmlns:a16="http://schemas.microsoft.com/office/drawing/2014/main" id="{5A44EC70-49AA-871E-35C7-EE255A32953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90675" y="10463668"/>
            <a:ext cx="11938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C00000"/>
                </a:solidFill>
                <a:latin typeface="Calibri" panose="020F0502020204030204" pitchFamily="34" charset="0"/>
              </a:rPr>
              <a:t>Restricted - Internal</a:t>
            </a:r>
          </a:p>
        </p:txBody>
      </p:sp>
      <p:pic>
        <p:nvPicPr>
          <p:cNvPr id="7" name="Picture 6" descr="A close-up of a white wood surface&#10;&#10;Description automatically generated">
            <a:extLst>
              <a:ext uri="{FF2B5EF4-FFF2-40B4-BE49-F238E27FC236}">
                <a16:creationId xmlns:a16="http://schemas.microsoft.com/office/drawing/2014/main" id="{5A858F54-08CB-D940-1352-2B8DC94797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2864" r="2864"/>
          <a:stretch/>
        </p:blipFill>
        <p:spPr>
          <a:xfrm>
            <a:off x="0" y="1"/>
            <a:ext cx="15119350" cy="1069181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45D13C-8172-9231-9729-07DD0F6B9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12976"/>
              </p:ext>
            </p:extLst>
          </p:nvPr>
        </p:nvGraphicFramePr>
        <p:xfrm>
          <a:off x="0" y="236738"/>
          <a:ext cx="15119350" cy="9073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005">
                  <a:extLst>
                    <a:ext uri="{9D8B030D-6E8A-4147-A177-3AD203B41FA5}">
                      <a16:colId xmlns:a16="http://schemas.microsoft.com/office/drawing/2014/main" val="1281123920"/>
                    </a:ext>
                  </a:extLst>
                </a:gridCol>
                <a:gridCol w="2907069">
                  <a:extLst>
                    <a:ext uri="{9D8B030D-6E8A-4147-A177-3AD203B41FA5}">
                      <a16:colId xmlns:a16="http://schemas.microsoft.com/office/drawing/2014/main" val="714458137"/>
                    </a:ext>
                  </a:extLst>
                </a:gridCol>
                <a:gridCol w="2907069">
                  <a:extLst>
                    <a:ext uri="{9D8B030D-6E8A-4147-A177-3AD203B41FA5}">
                      <a16:colId xmlns:a16="http://schemas.microsoft.com/office/drawing/2014/main" val="2634954365"/>
                    </a:ext>
                  </a:extLst>
                </a:gridCol>
                <a:gridCol w="2907069">
                  <a:extLst>
                    <a:ext uri="{9D8B030D-6E8A-4147-A177-3AD203B41FA5}">
                      <a16:colId xmlns:a16="http://schemas.microsoft.com/office/drawing/2014/main" val="2993385516"/>
                    </a:ext>
                  </a:extLst>
                </a:gridCol>
                <a:gridCol w="2907069">
                  <a:extLst>
                    <a:ext uri="{9D8B030D-6E8A-4147-A177-3AD203B41FA5}">
                      <a16:colId xmlns:a16="http://schemas.microsoft.com/office/drawing/2014/main" val="3552563935"/>
                    </a:ext>
                  </a:extLst>
                </a:gridCol>
                <a:gridCol w="2907069">
                  <a:extLst>
                    <a:ext uri="{9D8B030D-6E8A-4147-A177-3AD203B41FA5}">
                      <a16:colId xmlns:a16="http://schemas.microsoft.com/office/drawing/2014/main" val="2644829872"/>
                    </a:ext>
                  </a:extLst>
                </a:gridCol>
              </a:tblGrid>
              <a:tr h="547088"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Gill Sans MT" panose="020B0502020104020203" pitchFamily="34" charset="0"/>
                        </a:rPr>
                        <a:t>Monday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Gill Sans MT" panose="020B0502020104020203" pitchFamily="34" charset="0"/>
                        </a:rPr>
                        <a:t>Tuesday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Gill Sans MT" panose="020B0502020104020203" pitchFamily="34" charset="0"/>
                        </a:rPr>
                        <a:t>Wednesday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Gill Sans MT" panose="020B0502020104020203" pitchFamily="34" charset="0"/>
                        </a:rPr>
                        <a:t>Thursday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Gill Sans MT" panose="020B0502020104020203" pitchFamily="34" charset="0"/>
                        </a:rPr>
                        <a:t>Friday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619751"/>
                  </a:ext>
                </a:extLst>
              </a:tr>
              <a:tr h="307737">
                <a:tc gridSpan="6"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72673"/>
                  </a:ext>
                </a:extLst>
              </a:tr>
              <a:tr h="25445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Gill Sans MT" panose="020B0502020104020203" pitchFamily="34" charset="0"/>
                        </a:rPr>
                        <a:t>Week 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Roast Ratatouille Pasta (vg) 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Chicken &amp; Sweetcorn Meatballs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in Tomato Sauce with Pasta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Jacket Potato with various toppings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Broccoli &amp; Carrots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Frozen Toffee Yoghurt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Lentil &amp; Sweet Potato Curry with Rice (vg) 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Pasta with Tomato Sauce (v)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Keema Curry with Rice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Sweetcorn &amp; Green Beans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Pear &amp; Berry Pie with Custard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Roast Veggie Strips 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Roast Potatoes &amp; Gravy (vg)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Pasta with Tomato Sauce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Roast Chicken with Roast Potatoes &amp; Gravy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Green Cabbage &amp; Carrots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Orange Jelly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Margherita Pizza 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Garlic &amp; Herb Wedges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BBQ Chicken Pizza with Garlic &amp; Herb Wedges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Jacket Potato with various toppings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Sweetcorn &amp; Roast Med Veg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Apple Crumble with Custard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Mexican Rice Wrap (vg)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Pasta with Tomato Sauce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Fish Fingers with Chips &amp; Tomato Ketchup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Baked Beans &amp; Peas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Chocolate Cracknell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063688"/>
                  </a:ext>
                </a:extLst>
              </a:tr>
              <a:tr h="307737">
                <a:tc gridSpan="6">
                  <a:txBody>
                    <a:bodyPr/>
                    <a:lstStyle/>
                    <a:p>
                      <a:pPr algn="ctr" fontAlgn="ctr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780541"/>
                  </a:ext>
                </a:extLst>
              </a:tr>
              <a:tr h="25445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Gill Sans MT" panose="020B0502020104020203" pitchFamily="34" charset="0"/>
                        </a:rPr>
                        <a:t>Week 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Quorn Meatball Sub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Pasta with Tomato Sauce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Jacket Potato with various toppings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Roast Mediterranean Vegetable &amp; Sweetcorn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Vanilla Shortbread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Vegetable Sausage 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Mashed Potato &amp; Gravy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Pasta with Tomato Sauce(v)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Lamb &amp; Onion Pie 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Mashed Potato &amp; Gravy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Carrots &amp; Broccoli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Apple &amp; Banana Cake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Quorn Roast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with Roast Potatoes &amp; Gravy (v)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Pasta with Tomato Sauce (v)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Roast Chicken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with Roast Potatoes &amp; Gravy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Green Cabbage &amp; Carrots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Oat Dream Cookie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Margherita Pizza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with Garlic &amp; Paprika Wedges (v)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Jacket Potato with various toppings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Meat Feast Pizza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with Garlic &amp; Paprika Wedges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Sweetcorn &amp; Roast Med Veg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Orange Jelly &amp; Mandarins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BBQ Veggie Strips with Chips (vg)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Pasta with Tomato Sauce (v)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Fish Fingers with Chips &amp; Tomato Ketchup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Baked Beans &amp; Peas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Chocolate Muffin Cake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61335"/>
                  </a:ext>
                </a:extLst>
              </a:tr>
              <a:tr h="307737">
                <a:tc gridSpan="6">
                  <a:txBody>
                    <a:bodyPr/>
                    <a:lstStyle/>
                    <a:p>
                      <a:pPr algn="ctr" fontAlgn="ctr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395875"/>
                  </a:ext>
                </a:extLst>
              </a:tr>
              <a:tr h="25143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Gill Sans MT" panose="020B0502020104020203" pitchFamily="34" charset="0"/>
                        </a:rPr>
                        <a:t>Week 3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Roast Veggie Lasagne 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Garlic Bread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Jacket Potato with various toppings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Spaghetti Bolognese with Garlic bread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Broccoli &amp; Green Beans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Peach Crumble with Custard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Chickpea &amp; Mixed Veggie Spicy Rice (vg)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Macaroni Cheese with 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Garlic Bread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Chicken Tarka Dahl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Curried Cauliflower &amp; Peas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Oat &amp; Sultana Biscuit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Butternut &amp; Vegetable Pasty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Roast Potatoes &amp; Gravy (vg)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Pasta with Tomato Sauce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Roast Chicken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Roast Potatoes &amp; Gravy (H)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Carrots &amp; Broccoli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Strawberry Angel Delight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Margherita Pizza 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Cajun Potato Wedges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BBQ Chicken Pizza 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Cajun </a:t>
                      </a:r>
                      <a:r>
                        <a:rPr lang="en-GB" sz="1200" u="none" strike="noStrike">
                          <a:effectLst/>
                          <a:latin typeface="Gill Sans MT" panose="020B0502020104020203" pitchFamily="34" charset="0"/>
                        </a:rPr>
                        <a:t>Potato Wedges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Jacket Potato with various toppings 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Sweetcorn &amp; Roast Med Veg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Eve's Pudding with Custard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Spicy Bean Burger in a Bap 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Chips &amp; Tomato Ketchup (vg)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Pasta with Tomato Sauce (v)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Fish Fingers / Salmon Fingers </a:t>
                      </a:r>
                      <a:b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with Chips &amp; Tomato Ketchup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Baked Beans &amp; Peas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Gill Sans MT" panose="020B0502020104020203" pitchFamily="34" charset="0"/>
                        </a:rPr>
                        <a:t>Iced Vanilla Sponge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4767"/>
                  </a:ext>
                </a:extLst>
              </a:tr>
            </a:tbl>
          </a:graphicData>
        </a:graphic>
      </p:graphicFrame>
      <p:pic>
        <p:nvPicPr>
          <p:cNvPr id="12" name="Picture 11" descr="A logo with orange and black swirls&#10;&#10;Description automatically generated">
            <a:extLst>
              <a:ext uri="{FF2B5EF4-FFF2-40B4-BE49-F238E27FC236}">
                <a16:creationId xmlns:a16="http://schemas.microsoft.com/office/drawing/2014/main" id="{067DA877-A967-CD2D-9120-58E786E6D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619" y="9636081"/>
            <a:ext cx="902111" cy="9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9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Restricted - Intern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Restricted - Intern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Restricted - Intern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Restricted - Intern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Restricted - Interna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S PowerPoint template">
  <a:themeElements>
    <a:clrScheme name="ISS Color Palette">
      <a:dk1>
        <a:srgbClr val="262626"/>
      </a:dk1>
      <a:lt1>
        <a:sysClr val="window" lastClr="FFFFFF"/>
      </a:lt1>
      <a:dk2>
        <a:srgbClr val="31364D"/>
      </a:dk2>
      <a:lt2>
        <a:srgbClr val="FFFFFF"/>
      </a:lt2>
      <a:accent1>
        <a:srgbClr val="030037"/>
      </a:accent1>
      <a:accent2>
        <a:srgbClr val="153AC7"/>
      </a:accent2>
      <a:accent3>
        <a:srgbClr val="0084FF"/>
      </a:accent3>
      <a:accent4>
        <a:srgbClr val="F8D547"/>
      </a:accent4>
      <a:accent5>
        <a:srgbClr val="16E4B4"/>
      </a:accent5>
      <a:accent6>
        <a:srgbClr val="E84754"/>
      </a:accent6>
      <a:hlink>
        <a:srgbClr val="163BC8"/>
      </a:hlink>
      <a:folHlink>
        <a:srgbClr val="163BC8"/>
      </a:folHlink>
    </a:clrScheme>
    <a:fontScheme name="Typography">
      <a:majorFont>
        <a:latin typeface="Noto Sans"/>
        <a:ea typeface=""/>
        <a:cs typeface=""/>
      </a:majorFont>
      <a:minorFont>
        <a:latin typeface="Noto Sans Light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S PowerPoint template" id="{0E93CB33-216E-4616-AB50-54D2960A62E0}" vid="{3DE344C7-476C-4FA7-85E1-5E88AC5F4C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7096428F2B8344B0CAE1449DD77C2E" ma:contentTypeVersion="17" ma:contentTypeDescription="Create a new document." ma:contentTypeScope="" ma:versionID="6cffd79444657e457c6be6a15988edb7">
  <xsd:schema xmlns:xsd="http://www.w3.org/2001/XMLSchema" xmlns:xs="http://www.w3.org/2001/XMLSchema" xmlns:p="http://schemas.microsoft.com/office/2006/metadata/properties" xmlns:ns2="eca14555-0cae-4820-8fdd-91d7dd958578" xmlns:ns3="679c26af-2aa0-485d-bc11-ca26dfb09a75" xmlns:ns4="ee8869b8-4aa3-43e1-8b3e-fbf3efab4906" targetNamespace="http://schemas.microsoft.com/office/2006/metadata/properties" ma:root="true" ma:fieldsID="6ab407ff72b9443ea797fa9f44de57ee" ns2:_="" ns3:_="" ns4:_="">
    <xsd:import namespace="eca14555-0cae-4820-8fdd-91d7dd958578"/>
    <xsd:import namespace="679c26af-2aa0-485d-bc11-ca26dfb09a75"/>
    <xsd:import namespace="ee8869b8-4aa3-43e1-8b3e-fbf3efab49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14555-0cae-4820-8fdd-91d7dd9585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a00fed4-62fb-4ced-91e6-362afb2d13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c26af-2aa0-485d-bc11-ca26dfb09a7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869b8-4aa3-43e1-8b3e-fbf3efab490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b912e4-9fe6-49b6-992c-3f12319f37fc}" ma:internalName="TaxCatchAll" ma:showField="CatchAllData" ma:web="679c26af-2aa0-485d-bc11-ca26dfb09a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isl xmlns:xsd="http://www.w3.org/2001/XMLSchema" xmlns:xsi="http://www.w3.org/2001/XMLSchema-instance" xmlns="http://www.boldonjames.com/2008/01/sie/internal/label" sislVersion="0" policy="02a33dc5-68fb-45a3-a44b-1f1925e9e97f" origin="defaultValue">
  <element uid="id_classification_internalonly" value=""/>
  <element uid="0cc89652-11b5-49e3-a18e-266955d938be" value=""/>
</sisl>
</file>

<file path=customXml/itemProps1.xml><?xml version="1.0" encoding="utf-8"?>
<ds:datastoreItem xmlns:ds="http://schemas.openxmlformats.org/officeDocument/2006/customXml" ds:itemID="{3094D651-B117-4C83-8805-CE26BBC8A2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96E02C-2940-4815-AB37-1283A70BD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a14555-0cae-4820-8fdd-91d7dd958578"/>
    <ds:schemaRef ds:uri="679c26af-2aa0-485d-bc11-ca26dfb09a75"/>
    <ds:schemaRef ds:uri="ee8869b8-4aa3-43e1-8b3e-fbf3efab4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523686-2FA1-45EF-82F3-2EDA55EF5122}">
  <ds:schemaRefs>
    <ds:schemaRef ds:uri="http://www.w3.org/2001/XMLSchema"/>
    <ds:schemaRef ds:uri="http://www.boldonjames.com/2008/01/sie/internal/label"/>
  </ds:schemaRefs>
</ds:datastoreItem>
</file>

<file path=docMetadata/LabelInfo.xml><?xml version="1.0" encoding="utf-8"?>
<clbl:labelList xmlns:clbl="http://schemas.microsoft.com/office/2020/mipLabelMetadata">
  <clbl:label id="{0e76efa8-a57a-46d8-a3f4-49f722a82f45}" enabled="0" method="" siteId="{0e76efa8-a57a-46d8-a3f4-49f722a82f4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262</TotalTime>
  <Words>496</Words>
  <Application>Microsoft Office PowerPoint</Application>
  <PresentationFormat>Custom</PresentationFormat>
  <Paragraphs>147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Arial</vt:lpstr>
      <vt:lpstr>Noto Sans</vt:lpstr>
      <vt:lpstr>Noto Sans BOLD</vt:lpstr>
      <vt:lpstr>Noto Sans Light</vt:lpstr>
      <vt:lpstr>Gill Sans MT</vt:lpstr>
      <vt:lpstr>Noto Sans BOLD</vt:lpstr>
      <vt:lpstr>ISS PowerPoint template</vt:lpstr>
      <vt:lpstr>PowerPoint Presentation</vt:lpstr>
    </vt:vector>
  </TitlesOfParts>
  <Company>ISS World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Jessica</dc:creator>
  <cp:lastModifiedBy>Shazia Parveen</cp:lastModifiedBy>
  <cp:revision>6</cp:revision>
  <dcterms:created xsi:type="dcterms:W3CDTF">2023-09-05T10:46:30Z</dcterms:created>
  <dcterms:modified xsi:type="dcterms:W3CDTF">2023-11-10T13:57:24Z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61e0d42a-4fc9-4830-98ae-48b591e8b084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policy="02a33dc5-68fb-45a3-a44b-1f1925e9e97f" origin="defaultValue" xmlns="http://www.boldonj</vt:lpwstr>
  </property>
  <property fmtid="{D5CDD505-2E9C-101B-9397-08002B2CF9AE}" pid="4" name="bjDocumentLabelXML-0">
    <vt:lpwstr>ames.com/2008/01/sie/internal/label"&gt;&lt;element uid="id_classification_internalonly" value="" /&gt;&lt;element uid="0cc89652-11b5-49e3-a18e-266955d938be" value="" /&gt;&lt;/sisl&gt;</vt:lpwstr>
  </property>
  <property fmtid="{D5CDD505-2E9C-101B-9397-08002B2CF9AE}" pid="5" name="bjDocumentSecurityLabel">
    <vt:lpwstr>Restricted - Internal</vt:lpwstr>
  </property>
  <property fmtid="{D5CDD505-2E9C-101B-9397-08002B2CF9AE}" pid="6" name="bjSlideMasterFooterText">
    <vt:lpwstr>ISS Classification - Restricted - Internal</vt:lpwstr>
  </property>
  <property fmtid="{D5CDD505-2E9C-101B-9397-08002B2CF9AE}" pid="7" name="bjSaver">
    <vt:lpwstr>2THxgMo6UCtVdftxAuJ47L8G20dDUJsc</vt:lpwstr>
  </property>
</Properties>
</file>