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6858000" cy="9144000"/>
  <p:embeddedFontLst>
    <p:embeddedFont>
      <p:font typeface="Gill Sans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4762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WTybzknpEXqaT9MWMo6lR0tro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3755A9-D996-4A7A-A3D0-EADE327A85A5}">
  <a:tblStyle styleId="{6D3755A9-D996-4A7A-A3D0-EADE327A85A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445" y="53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762" y="685800"/>
            <a:ext cx="4849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a6f4c178c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0a6f4c178c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b0c0f3e3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30b0c0f3e3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0b0c0f3e3a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g30b0c0f3e3a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ctrTitle"/>
          </p:nvPr>
        </p:nvSpPr>
        <p:spPr>
          <a:xfrm>
            <a:off x="515423" y="1547778"/>
            <a:ext cx="140892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subTitle" idx="1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 hasCustomPrompt="1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515409" y="6552657"/>
            <a:ext cx="140892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66141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2"/>
          </p:nvPr>
        </p:nvSpPr>
        <p:spPr>
          <a:xfrm>
            <a:off x="7990583" y="2395696"/>
            <a:ext cx="66141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515409" y="1154948"/>
            <a:ext cx="46431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515409" y="2888617"/>
            <a:ext cx="46431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10650" y="935745"/>
            <a:ext cx="105294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4125" tIns="164125" rIns="164125" bIns="164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439016" y="2563450"/>
            <a:ext cx="66888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subTitle" idx="1"/>
          </p:nvPr>
        </p:nvSpPr>
        <p:spPr>
          <a:xfrm>
            <a:off x="439016" y="5826865"/>
            <a:ext cx="66888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167677" y="1505164"/>
            <a:ext cx="63447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0a6f4c178c_0_46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 01/09, 22/09, 13/10</a:t>
            </a:r>
            <a:endParaRPr sz="1700" b="1" i="0" u="none" strike="noStrike" cap="none" dirty="0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1" i="0" u="none" strike="noStrike" cap="none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55" name="Google Shape;55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30a6f4c178c_0_46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80157" y="3347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30a6f4c178c_0_46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5" name="Google Shape;65;g30a6f4c178c_0_46"/>
          <p:cNvGraphicFramePr/>
          <p:nvPr/>
        </p:nvGraphicFramePr>
        <p:xfrm>
          <a:off x="599700" y="2254113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Brazilian Coconut Chicken Curry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Sweetcorn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Margherita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Baked Potato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Turkey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 Broccoli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Mexican Chicken Meatballs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Whole Grain Pasta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Green 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Bea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and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Google Shape;66;g30a6f4c178c_0_46"/>
          <p:cNvGraphicFramePr/>
          <p:nvPr/>
        </p:nvGraphicFramePr>
        <p:xfrm>
          <a:off x="599700" y="4041450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Chana Masala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Sweetcorn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Supreme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Garlic &amp; Herb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Spring Vegetable Tart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 Broccoli &amp; Gravy</a:t>
                      </a: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Chow Mein Noodles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Coconut 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Green Beans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Curried Chickpea Fritters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and Baked Beans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Google Shape;67;g30a6f4c178c_0_46"/>
          <p:cNvGraphicFramePr/>
          <p:nvPr/>
        </p:nvGraphicFramePr>
        <p:xfrm>
          <a:off x="599700" y="6065213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Google Shape;68;g30a6f4c178c_0_46"/>
          <p:cNvGraphicFramePr/>
          <p:nvPr/>
        </p:nvGraphicFramePr>
        <p:xfrm>
          <a:off x="599700" y="7803663"/>
          <a:ext cx="13900750" cy="70101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Cake and Custard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Jelly &amp; Fruit Slices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Apple Crumble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Cake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Salad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Shortbread Biscuits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9" name="Google Shape;69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9699" y="52304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3529524" y="5230482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" name="Google Shape;71;g30a6f4c178c_0_46"/>
          <p:cNvCxnSpPr/>
          <p:nvPr/>
        </p:nvCxnSpPr>
        <p:spPr>
          <a:xfrm rot="10800000" flipH="1">
            <a:off x="2035348" y="38934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g30a6f4c178c_0_46"/>
          <p:cNvCxnSpPr/>
          <p:nvPr/>
        </p:nvCxnSpPr>
        <p:spPr>
          <a:xfrm rot="10800000" flipH="1">
            <a:off x="2118310" y="5811435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" name="Google Shape;73;g30a6f4c178c_0_46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4" name="Google Shape;74;g30a6f4c178c_0_46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5" name="Google Shape;75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49076" y="3399267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24820" y="33473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3372" y="329889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543688" y="334949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3158" y="339571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937851" y="3325295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66422" y="329888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640045" y="3395700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167594" y="333899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639895" y="520864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718510" y="511182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18588" y="530766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3495" y="535386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843320" y="5190004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230769" y="517326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016120" y="7045379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15" y="70453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92888" y="8355425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477894" y="8331875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77838" y="514905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56320" y="517107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814272" y="512264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24820" y="70454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24022" y="699697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4927" y="5188663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2189" y="835542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85314" y="835542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12514" y="844690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4014" y="70629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896645" y="704539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522922" y="699697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208764" y="7062988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g30a6f4c178c_0_46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8" name="Google Shape;108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94599" y="5266757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685887" y="53648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844087" y="5364882"/>
            <a:ext cx="338872" cy="250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30b0c0f3e3a_1_0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564605" y="2606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30b0c0f3e3a_1_0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30b0c0f3e3a_1_0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</a:t>
            </a:r>
            <a:r>
              <a:rPr lang="en-GB" sz="17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08/09, 29/09, 20/10</a:t>
            </a:r>
            <a:endParaRPr sz="1700" b="1" i="0" u="none" strike="noStrike" cap="none" dirty="0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26" name="Google Shape;126;g30b0c0f3e3a_1_0"/>
          <p:cNvGraphicFramePr/>
          <p:nvPr/>
        </p:nvGraphicFramePr>
        <p:xfrm>
          <a:off x="599700" y="2363213"/>
          <a:ext cx="13900750" cy="1205454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Chicken Sausage in a Roll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Pasta Salad &amp; Green Leaves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6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Chicken Tikka Masala</a:t>
                      </a:r>
                      <a:endParaRPr sz="16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Wholegrain Rice &amp; Broccoli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Chicken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Carrots, Sweetcorn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Margherita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Baked Potato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(Salmon Or Pollock)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Peas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7" name="Google Shape;127;g30b0c0f3e3a_1_0"/>
          <p:cNvGraphicFramePr/>
          <p:nvPr/>
        </p:nvGraphicFramePr>
        <p:xfrm>
          <a:off x="599700" y="4189413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Homemade Vegetarian Burger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Pasta Salad &amp; Side Salad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Sweet Potato &amp;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Lentil Dhal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 Wholegrain rice  &amp; 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Spinach &amp; Cheese Swirl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Carrots, Sweetcorn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Gnocchi, Cream Cheese, Courgettes &amp; Peas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Mixed Salad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&amp; Bean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Chilli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Peas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8" name="Google Shape;128;g30b0c0f3e3a_1_0"/>
          <p:cNvGraphicFramePr/>
          <p:nvPr/>
        </p:nvGraphicFramePr>
        <p:xfrm>
          <a:off x="599700" y="6239451"/>
          <a:ext cx="13900750" cy="134109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9" name="Google Shape;129;g30b0c0f3e3a_1_0"/>
          <p:cNvGraphicFramePr/>
          <p:nvPr/>
        </p:nvGraphicFramePr>
        <p:xfrm>
          <a:off x="599700" y="7803663"/>
          <a:ext cx="13900750" cy="70101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Beetroot Brownie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Vanilla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Ice cream Pot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Bowls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Blueberry &amp; Orange Traybake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Oat Cookie &amp; Melon Stick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0" name="Google Shape;130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7161" y="55461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2912924" y="5487907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2" name="Google Shape;132;g30b0c0f3e3a_1_0"/>
          <p:cNvCxnSpPr/>
          <p:nvPr/>
        </p:nvCxnSpPr>
        <p:spPr>
          <a:xfrm rot="10800000" flipH="1">
            <a:off x="2121073" y="39805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3" name="Google Shape;133;g30b0c0f3e3a_1_0"/>
          <p:cNvCxnSpPr/>
          <p:nvPr/>
        </p:nvCxnSpPr>
        <p:spPr>
          <a:xfrm rot="10800000" flipH="1">
            <a:off x="2194510" y="6085373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34;g30b0c0f3e3a_1_0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5" name="Google Shape;135;g30b0c0f3e3a_1_0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136" name="Google Shape;136;g30b0c0f3e3a_1_0"/>
          <p:cNvGraphicFramePr/>
          <p:nvPr/>
        </p:nvGraphicFramePr>
        <p:xfrm>
          <a:off x="675900" y="6407013"/>
          <a:ext cx="2780150" cy="39621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7" name="Google Shape;137;g30b0c0f3e3a_1_0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912913" y="3626548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72476" y="340770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08" y="342972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08322" y="338129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149432" y="3429704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9908" y="347811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79169" y="343191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79195" y="72509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21" y="72509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30569" y="8463900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992900" y="8463900"/>
            <a:ext cx="268450" cy="334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8570" y="5535176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451432" y="547912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879613" y="545490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754545" y="53847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87360" y="533628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64970" y="5505588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892219" y="844851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05647" y="8397875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561344" y="54889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05647" y="538996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6652" y="5474788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839" y="55043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7314" y="85046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81132" y="72509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85847" y="72025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4789" y="72685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950320" y="725097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57397" y="72025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481639" y="72685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07564" y="8463888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30b0c0f3e3a_1_0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69" name="Google Shape;169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94599" y="5479194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476287" y="5477157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602562" y="5470657"/>
            <a:ext cx="338872" cy="250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30b0c0f3e3a_1_51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30b0c0f3e3a_1_51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30b0c0f3e3a_1_51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564605" y="2606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30b0c0f3e3a_1_51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30b0c0f3e3a_1_51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15/09, 6/10</a:t>
            </a:r>
            <a:endParaRPr sz="1700" b="1" i="0" u="none" strike="noStrike" cap="none" dirty="0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87" name="Google Shape;187;g30b0c0f3e3a_1_51"/>
          <p:cNvGraphicFramePr/>
          <p:nvPr/>
        </p:nvGraphicFramePr>
        <p:xfrm>
          <a:off x="609625" y="2467488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Sweet &amp; Sour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Chicken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Green Beans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Homemade Sausage Rolls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Baked Potato Wedges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Turkey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 &amp; Sweetcorn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Mac n Cheese with a  Crispy Crumb Topping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8" name="Google Shape;188;g30b0c0f3e3a_1_51"/>
          <p:cNvGraphicFramePr/>
          <p:nvPr/>
        </p:nvGraphicFramePr>
        <p:xfrm>
          <a:off x="661300" y="4320275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Cheesy Lentil Lasagne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&amp; Side Salad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Homemade Cheese &amp; Onion Rolls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Wedges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Baked Courgette &amp;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Bean Gratin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 &amp; Sweetcorn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Curried Spring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Pilaf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Raita &amp; 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Crispy Vegetable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9" name="Google Shape;189;g30b0c0f3e3a_1_51"/>
          <p:cNvGraphicFramePr/>
          <p:nvPr/>
        </p:nvGraphicFramePr>
        <p:xfrm>
          <a:off x="661300" y="6322488"/>
          <a:ext cx="13900750" cy="117345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0" name="Google Shape;190;g30b0c0f3e3a_1_51"/>
          <p:cNvGraphicFramePr/>
          <p:nvPr/>
        </p:nvGraphicFramePr>
        <p:xfrm>
          <a:off x="599700" y="7803663"/>
          <a:ext cx="13900750" cy="70101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Sticky Toffee Banana Cake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Bowls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Jacks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&amp; Peach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Cake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Cookies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1" name="Google Shape;191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559624" y="5572344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2955674" y="5546194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g30b0c0f3e3a_1_51"/>
          <p:cNvCxnSpPr/>
          <p:nvPr/>
        </p:nvCxnSpPr>
        <p:spPr>
          <a:xfrm rot="10800000" flipH="1">
            <a:off x="2087035" y="41107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4" name="Google Shape;194;g30b0c0f3e3a_1_51"/>
          <p:cNvCxnSpPr/>
          <p:nvPr/>
        </p:nvCxnSpPr>
        <p:spPr>
          <a:xfrm rot="10800000" flipH="1">
            <a:off x="2194510" y="6091573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5" name="Google Shape;195;g30b0c0f3e3a_1_51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96" name="Google Shape;196;g30b0c0f3e3a_1_51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197" name="Google Shape;197;g30b0c0f3e3a_1_51"/>
          <p:cNvGraphicFramePr/>
          <p:nvPr/>
        </p:nvGraphicFramePr>
        <p:xfrm>
          <a:off x="-1380250" y="7573326"/>
          <a:ext cx="8340450" cy="441930"/>
        </p:xfrm>
        <a:graphic>
          <a:graphicData uri="http://schemas.openxmlformats.org/drawingml/2006/table">
            <a:tbl>
              <a:tblPr>
                <a:noFill/>
                <a:tableStyleId>{6D3755A9-D996-4A7A-A3D0-EADE327A85A5}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8" name="Google Shape;198;g30b0c0f3e3a_1_51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801426" y="3538679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189995" y="35837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57272" y="35353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30b0c0f3e3a_1_51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631370" y="360909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136319" y="3585984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194497" y="546451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733957" y="551291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269982" y="5515136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793735" y="546451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453707" y="54867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896095" y="5488986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427648" y="543836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522200" y="54889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40931" y="842847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418032" y="84130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931475" y="84130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42556" y="842847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5020" y="731244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194497" y="726402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3689" y="7330038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940270" y="729625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18747" y="724783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00189" y="73138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60664" y="8428475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30b0c0f3e3a_1_51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23" name="Google Shape;223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90332" y="729625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61283" y="73025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923974" y="5530256"/>
            <a:ext cx="338872" cy="250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386049" y="5572343"/>
            <a:ext cx="338872" cy="250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76674" y="5572331"/>
            <a:ext cx="338872" cy="250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Custom</PresentationFormat>
  <Paragraphs>125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James Estes</cp:lastModifiedBy>
  <cp:revision>1</cp:revision>
  <dcterms:modified xsi:type="dcterms:W3CDTF">2025-06-27T06:38:01Z</dcterms:modified>
</cp:coreProperties>
</file>