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10691813"/>
  <p:notesSz cx="6858000" cy="9144000"/>
  <p:embeddedFontLst>
    <p:embeddedFont>
      <p:font typeface="Gill Sans" panose="020B0604020202020204" charset="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4762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WTybzknpEXqaT9MWMo6lR0tro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013C07-DDC4-49AE-AB74-E56E5A672A4E}">
  <a:tblStyle styleId="{E8013C07-DDC4-49AE-AB74-E56E5A672A4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404" y="90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762" y="685800"/>
            <a:ext cx="4849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a6f4c178c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762" y="685800"/>
            <a:ext cx="4849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30a6f4c178c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b0c0f3e3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762" y="685800"/>
            <a:ext cx="4849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30b0c0f3e3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0b0c0f3e3a_1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762" y="685800"/>
            <a:ext cx="4849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g30b0c0f3e3a_1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ctrTitle"/>
          </p:nvPr>
        </p:nvSpPr>
        <p:spPr>
          <a:xfrm>
            <a:off x="515423" y="1547778"/>
            <a:ext cx="14089200" cy="42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subTitle" idx="1"/>
          </p:nvPr>
        </p:nvSpPr>
        <p:spPr>
          <a:xfrm>
            <a:off x="515409" y="5891409"/>
            <a:ext cx="140892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title" hasCustomPrompt="1"/>
          </p:nvPr>
        </p:nvSpPr>
        <p:spPr>
          <a:xfrm>
            <a:off x="515409" y="2299346"/>
            <a:ext cx="140892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9pPr>
          </a:lstStyle>
          <a:p>
            <a:r>
              <a:t>xx%</a:t>
            </a:r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515409" y="6552657"/>
            <a:ext cx="140892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title"/>
          </p:nvPr>
        </p:nvSpPr>
        <p:spPr>
          <a:xfrm>
            <a:off x="515409" y="4471058"/>
            <a:ext cx="140892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body" idx="1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body" idx="1"/>
          </p:nvPr>
        </p:nvSpPr>
        <p:spPr>
          <a:xfrm>
            <a:off x="515409" y="2395696"/>
            <a:ext cx="66141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2"/>
          </p:nvPr>
        </p:nvSpPr>
        <p:spPr>
          <a:xfrm>
            <a:off x="7990583" y="2395696"/>
            <a:ext cx="66141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515409" y="1154948"/>
            <a:ext cx="46431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body" idx="1"/>
          </p:nvPr>
        </p:nvSpPr>
        <p:spPr>
          <a:xfrm>
            <a:off x="515409" y="2888617"/>
            <a:ext cx="46431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lvl="0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>
            <a:spLocks noGrp="1"/>
          </p:cNvSpPr>
          <p:nvPr>
            <p:ph type="title"/>
          </p:nvPr>
        </p:nvSpPr>
        <p:spPr>
          <a:xfrm>
            <a:off x="810650" y="935745"/>
            <a:ext cx="105294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/>
          <p:nvPr/>
        </p:nvSpPr>
        <p:spPr>
          <a:xfrm>
            <a:off x="7560000" y="-260"/>
            <a:ext cx="756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4125" tIns="164125" rIns="164125" bIns="1641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439016" y="2563450"/>
            <a:ext cx="66888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subTitle" idx="1"/>
          </p:nvPr>
        </p:nvSpPr>
        <p:spPr>
          <a:xfrm>
            <a:off x="439016" y="5826865"/>
            <a:ext cx="66888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167677" y="1505164"/>
            <a:ext cx="63447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431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marL="1371600" lvl="2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marL="1828800" lvl="3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marL="2286000" lvl="4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marL="2743200" lvl="5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marL="3200400" lvl="6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marL="3657600" lvl="7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marL="4114800" lvl="8" indent="-3873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515409" y="8794266"/>
            <a:ext cx="99192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t" anchorCtr="0">
            <a:normAutofit/>
          </a:bodyPr>
          <a:lstStyle>
            <a:lvl1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●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○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87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Arial"/>
              <a:buChar char="■"/>
              <a:defRPr sz="2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4125" tIns="164125" rIns="164125" bIns="1641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0a6f4c178c_0_46"/>
          <p:cNvSpPr txBox="1"/>
          <p:nvPr/>
        </p:nvSpPr>
        <p:spPr>
          <a:xfrm>
            <a:off x="597138" y="1328750"/>
            <a:ext cx="83034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w/c:  24/02, 17/03, 07/04, 28/04, 19/05, 09/06, 30/06, 21/07</a:t>
            </a:r>
            <a:endParaRPr sz="1700" b="1" i="0" u="none" strike="noStrike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55" name="Google Shape;55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95411" y="13735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569005" y="6348525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30a6f4c178c_0_46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02012" y="4486210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30a6f4c178c_0_46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513994" y="198992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555803" y="495295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538199" y="3257870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573406" y="570134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280157" y="334729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549201" y="3953457"/>
            <a:ext cx="338872" cy="250852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g30a6f4c178c_0_46"/>
          <p:cNvSpPr txBox="1"/>
          <p:nvPr/>
        </p:nvSpPr>
        <p:spPr>
          <a:xfrm>
            <a:off x="-2844650" y="523150"/>
            <a:ext cx="18636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Copy and paste onto menu</a:t>
            </a:r>
            <a:endParaRPr sz="17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5" name="Google Shape;65;g30a6f4c178c_0_46"/>
          <p:cNvGraphicFramePr/>
          <p:nvPr/>
        </p:nvGraphicFramePr>
        <p:xfrm>
          <a:off x="599700" y="2254113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Brazilian Coconut Chicken Curry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Rice &amp; Sweetcorn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Margherita Pizza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Baked Potato Wedges and Coleslaw or Peas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Roast Turkey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 Broccoli &amp; Gravy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Mexican Chicken Meatballs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Whole Grain Pasta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&amp; Green Greens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Golden Fish 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and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Google Shape;66;g30a6f4c178c_0_46"/>
          <p:cNvGraphicFramePr/>
          <p:nvPr/>
        </p:nvGraphicFramePr>
        <p:xfrm>
          <a:off x="599700" y="4041450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Chana Masala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Rice &amp; Sweetcorn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Vegetable Supreme Pizza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Garlic &amp; Herb Wedges and Coleslaw or Peas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Spring Vegetable Tart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 Broccoli &amp; Gravy</a:t>
                      </a: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Chow Mein Noodles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Coconut 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Green Beans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Curried Chickpea Fritters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and Baked Beans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Google Shape;67;g30a6f4c178c_0_46"/>
          <p:cNvGraphicFramePr/>
          <p:nvPr/>
        </p:nvGraphicFramePr>
        <p:xfrm>
          <a:off x="599700" y="6065213"/>
          <a:ext cx="13900750" cy="112773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Nut free Spinach and Basil Pesto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Google Shape;68;g30a6f4c178c_0_46"/>
          <p:cNvGraphicFramePr/>
          <p:nvPr/>
        </p:nvGraphicFramePr>
        <p:xfrm>
          <a:off x="599700" y="7803663"/>
          <a:ext cx="13900750" cy="70101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Chocolate Cake and Custard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Jelly &amp; Fruit Slices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Apple Crumble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Cake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Fruit Salad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Lemon Shortbread Biscuits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9" name="Google Shape;69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99699" y="5230482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3529524" y="5230482"/>
            <a:ext cx="338872" cy="2508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1" name="Google Shape;71;g30a6f4c178c_0_46"/>
          <p:cNvCxnSpPr/>
          <p:nvPr/>
        </p:nvCxnSpPr>
        <p:spPr>
          <a:xfrm rot="10800000" flipH="1">
            <a:off x="2035348" y="389349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g30a6f4c178c_0_46"/>
          <p:cNvCxnSpPr/>
          <p:nvPr/>
        </p:nvCxnSpPr>
        <p:spPr>
          <a:xfrm rot="10800000" flipH="1">
            <a:off x="2118310" y="5811435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" name="Google Shape;73;g30a6f4c178c_0_46"/>
          <p:cNvSpPr txBox="1"/>
          <p:nvPr/>
        </p:nvSpPr>
        <p:spPr>
          <a:xfrm>
            <a:off x="6733950" y="588850"/>
            <a:ext cx="16521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Week 1</a:t>
            </a: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74" name="Google Shape;74;g30a6f4c178c_0_46"/>
          <p:cNvCxnSpPr/>
          <p:nvPr/>
        </p:nvCxnSpPr>
        <p:spPr>
          <a:xfrm rot="10800000" flipH="1">
            <a:off x="2194510" y="778394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75" name="Google Shape;75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349076" y="3399267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824820" y="334730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3372" y="3298898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543688" y="334949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3158" y="339571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937851" y="3325295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366422" y="3298886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640045" y="3395700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3167594" y="333899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639895" y="520864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718510" y="511182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18588" y="530766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30a6f4c178c_0_46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23495" y="535386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843320" y="5190004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30a6f4c178c_0_46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230769" y="517326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016120" y="7045379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564015" y="70453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30a6f4c178c_0_46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892888" y="8355425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30a6f4c178c_0_46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477894" y="8331875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30a6f4c178c_0_46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77838" y="5149054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256320" y="517107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814272" y="5122648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824820" y="704540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424022" y="699697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4927" y="5188663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2189" y="835542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85314" y="835542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12514" y="844690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4014" y="70629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30a6f4c178c_0_46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896645" y="704539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30a6f4c178c_0_46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522922" y="699697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30a6f4c178c_0_46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208764" y="7062988"/>
            <a:ext cx="431292" cy="33447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g30a6f4c178c_0_46"/>
          <p:cNvSpPr txBox="1"/>
          <p:nvPr/>
        </p:nvSpPr>
        <p:spPr>
          <a:xfrm>
            <a:off x="2814275" y="8829525"/>
            <a:ext cx="9471600" cy="3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F6368"/>
                </a:solidFill>
                <a:latin typeface="Gill Sans"/>
                <a:ea typeface="Gill Sans"/>
                <a:cs typeface="Gill Sans"/>
                <a:sym typeface="Gill Sans"/>
              </a:rPr>
              <a:t>Meat options available as Halal and Non Halal</a:t>
            </a:r>
            <a:endParaRPr sz="2400" b="1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08" name="Google Shape;108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94599" y="5266757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685887" y="5364882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30a6f4c178c_0_46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844087" y="5364882"/>
            <a:ext cx="338872" cy="250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95411" y="13735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569005" y="6348525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30b0c0f3e3a_1_0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02012" y="4486210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30b0c0f3e3a_1_0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513994" y="198992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555803" y="495295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30b0c0f3e3a_1_0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538199" y="3257870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573406" y="570134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564605" y="260629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549201" y="3953457"/>
            <a:ext cx="338872" cy="250852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30b0c0f3e3a_1_0"/>
          <p:cNvSpPr txBox="1"/>
          <p:nvPr/>
        </p:nvSpPr>
        <p:spPr>
          <a:xfrm>
            <a:off x="-2844650" y="523150"/>
            <a:ext cx="18636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Copy and paste onto menu</a:t>
            </a:r>
            <a:endParaRPr sz="17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30b0c0f3e3a_1_0"/>
          <p:cNvSpPr txBox="1"/>
          <p:nvPr/>
        </p:nvSpPr>
        <p:spPr>
          <a:xfrm>
            <a:off x="597138" y="1328750"/>
            <a:ext cx="83034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w/c: 03/03, 24/03, 14/04, 05/05, 26/05, 16/06, 07/07 </a:t>
            </a:r>
            <a:endParaRPr sz="1700" b="1" i="0" u="none" strike="noStrike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26" name="Google Shape;126;g30b0c0f3e3a_1_0"/>
          <p:cNvGraphicFramePr/>
          <p:nvPr/>
        </p:nvGraphicFramePr>
        <p:xfrm>
          <a:off x="599700" y="2363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Chicken Sausage in a Roll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Pasta Salad &amp; Green Leaves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6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Chicken Tikka Masala</a:t>
                      </a:r>
                      <a:endParaRPr sz="16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Wholegrain Rice &amp; Broccoli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Roast Chicken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Carrots, Sweetcorn &amp; Gravy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Margherita Pizza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Baked Potato Wedges and Coleslaw or Peas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Golden Fish 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(Salmon Or Pollock)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Peas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7" name="Google Shape;127;g30b0c0f3e3a_1_0"/>
          <p:cNvGraphicFramePr/>
          <p:nvPr/>
        </p:nvGraphicFramePr>
        <p:xfrm>
          <a:off x="599700" y="41894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Homemade Vegetarian Burger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Pasta Salad &amp; Side Salad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Sweet Potato &amp;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Lentil Dhal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 Wholegrain rice  &amp; 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Broccoli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Spinach &amp; Cheese Swirl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Carrots, Sweetcorn &amp; Gravy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Gnocchi, Cream Cheese, Courgettes &amp; Peas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Mixed Salad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Vegetable &amp; Bean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Chilli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Peas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8" name="Google Shape;128;g30b0c0f3e3a_1_0"/>
          <p:cNvGraphicFramePr/>
          <p:nvPr/>
        </p:nvGraphicFramePr>
        <p:xfrm>
          <a:off x="599700" y="623945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Nut free Spinach and Basil Pesto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9" name="Google Shape;129;g30b0c0f3e3a_1_0"/>
          <p:cNvGraphicFramePr/>
          <p:nvPr/>
        </p:nvGraphicFramePr>
        <p:xfrm>
          <a:off x="599700" y="78036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Chocolate Beetroot Brownie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Vanilla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Ice cream Pot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Fruit Bowls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Blueberry &amp; Orange Traybake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Oat Cookie &amp; Melon Stick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0" name="Google Shape;130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97161" y="5546182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2912924" y="5487907"/>
            <a:ext cx="338872" cy="2508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2" name="Google Shape;132;g30b0c0f3e3a_1_0"/>
          <p:cNvCxnSpPr/>
          <p:nvPr/>
        </p:nvCxnSpPr>
        <p:spPr>
          <a:xfrm rot="10800000" flipH="1">
            <a:off x="2121073" y="398059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3" name="Google Shape;133;g30b0c0f3e3a_1_0"/>
          <p:cNvCxnSpPr/>
          <p:nvPr/>
        </p:nvCxnSpPr>
        <p:spPr>
          <a:xfrm rot="10800000" flipH="1">
            <a:off x="2194510" y="6085373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4" name="Google Shape;134;g30b0c0f3e3a_1_0"/>
          <p:cNvSpPr txBox="1"/>
          <p:nvPr/>
        </p:nvSpPr>
        <p:spPr>
          <a:xfrm>
            <a:off x="6733950" y="588850"/>
            <a:ext cx="16521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Week 2</a:t>
            </a: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35" name="Google Shape;135;g30b0c0f3e3a_1_0"/>
          <p:cNvCxnSpPr/>
          <p:nvPr/>
        </p:nvCxnSpPr>
        <p:spPr>
          <a:xfrm rot="10800000" flipH="1">
            <a:off x="2194510" y="778394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136" name="Google Shape;136;g30b0c0f3e3a_1_0"/>
          <p:cNvGraphicFramePr/>
          <p:nvPr/>
        </p:nvGraphicFramePr>
        <p:xfrm>
          <a:off x="675900" y="6407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7" name="Google Shape;137;g30b0c0f3e3a_1_0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912913" y="3626548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30b0c0f3e3a_1_0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72476" y="3407704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564008" y="342972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08322" y="3381298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149432" y="3429704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9908" y="347811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79169" y="343191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79195" y="72509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564021" y="72509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30b0c0f3e3a_1_0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30569" y="8463900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30b0c0f3e3a_1_0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992900" y="8463900"/>
            <a:ext cx="268450" cy="334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48570" y="5535176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451432" y="547912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30b0c0f3e3a_1_0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879613" y="5454904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754545" y="538470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87360" y="5336286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30b0c0f3e3a_1_0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64970" y="5505588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892219" y="8448511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05647" y="8397875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30b0c0f3e3a_1_0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561344" y="54889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05647" y="538996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6652" y="5474788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79839" y="55043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7314" y="85046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881132" y="7250983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85847" y="7202561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4789" y="72685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30b0c0f3e3a_1_0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950320" y="725097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30b0c0f3e3a_1_0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57397" y="7202561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481639" y="7268575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30b0c0f3e3a_1_0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07564" y="8463888"/>
            <a:ext cx="431292" cy="33447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g30b0c0f3e3a_1_0"/>
          <p:cNvSpPr txBox="1"/>
          <p:nvPr/>
        </p:nvSpPr>
        <p:spPr>
          <a:xfrm>
            <a:off x="2814275" y="8829525"/>
            <a:ext cx="9471600" cy="3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F6368"/>
                </a:solidFill>
                <a:latin typeface="Gill Sans"/>
                <a:ea typeface="Gill Sans"/>
                <a:cs typeface="Gill Sans"/>
                <a:sym typeface="Gill Sans"/>
              </a:rPr>
              <a:t>Meat options available as Halal and Non Halal</a:t>
            </a:r>
            <a:endParaRPr sz="2400" b="1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69" name="Google Shape;169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94599" y="5479194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476287" y="5477157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30b0c0f3e3a_1_0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602562" y="5470657"/>
            <a:ext cx="338872" cy="250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595411" y="13735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30b0c0f3e3a_1_51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569005" y="6348525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30b0c0f3e3a_1_51" title="Oily Fish@4x-8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02012" y="4486210"/>
            <a:ext cx="444495" cy="18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30b0c0f3e3a_1_51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513994" y="198992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555803" y="4952950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30b0c0f3e3a_1_51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538199" y="3257870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573406" y="5701348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564605" y="2606291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2549201" y="3953457"/>
            <a:ext cx="338872" cy="250852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30b0c0f3e3a_1_51"/>
          <p:cNvSpPr txBox="1"/>
          <p:nvPr/>
        </p:nvSpPr>
        <p:spPr>
          <a:xfrm>
            <a:off x="-2844650" y="523150"/>
            <a:ext cx="18636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Copy and paste onto menu</a:t>
            </a:r>
            <a:endParaRPr sz="17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30b0c0f3e3a_1_51"/>
          <p:cNvSpPr txBox="1"/>
          <p:nvPr/>
        </p:nvSpPr>
        <p:spPr>
          <a:xfrm>
            <a:off x="597138" y="1328750"/>
            <a:ext cx="8303400" cy="41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17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w/c: 10/03, 31/03, 21/04, 12/05, 02/06, 23/06, 14/07</a:t>
            </a:r>
            <a:endParaRPr sz="1700" b="1" i="0" u="none" strike="noStrike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87" name="Google Shape;187;g30b0c0f3e3a_1_51"/>
          <p:cNvGraphicFramePr/>
          <p:nvPr/>
        </p:nvGraphicFramePr>
        <p:xfrm>
          <a:off x="609625" y="24674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Sweet &amp; Sour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Chicken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Wholegrain Rice &amp; Green Beans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Homemade Sausage Rolls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Baked Potato Wedges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Halal Roast Turkey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 &amp; Sweetcorn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Mac n Cheese with a  Crispy Crumb Topping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Broccoli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Golden Fish 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8" name="Google Shape;188;g30b0c0f3e3a_1_51"/>
          <p:cNvGraphicFramePr/>
          <p:nvPr/>
        </p:nvGraphicFramePr>
        <p:xfrm>
          <a:off x="661300" y="4320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Cheesy Lentil Lasagne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&amp; Side Salad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Homemade Cheese &amp; Onion Rolls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</a:t>
                      </a:r>
                      <a:r>
                        <a:rPr lang="en-GB" sz="14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</a:t>
                      </a: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Wedges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Baked Courgette &amp;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Bean Gratin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Crispy Roasties,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Carrots &amp; Sweetcorn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Curried Spring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Vegetable Pilaf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Raita &amp; Broccoli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Crispy Vegetable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Fingers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Served with Chunky Chips &amp; Baked Beans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9" name="Google Shape;189;g30b0c0f3e3a_1_51"/>
          <p:cNvGraphicFramePr/>
          <p:nvPr/>
        </p:nvGraphicFramePr>
        <p:xfrm>
          <a:off x="661300" y="63224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Nut free Spinach and Basil Pesto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Jacket Potato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with Cheese or Baked Beans or Tuna Mayo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Penne Pasta with Homemade Tomato Sauce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0" name="Google Shape;190;g30b0c0f3e3a_1_51"/>
          <p:cNvGraphicFramePr/>
          <p:nvPr/>
        </p:nvGraphicFramePr>
        <p:xfrm>
          <a:off x="599700" y="78036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Sticky Toffee Banana Cake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Fruit Bowls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Lemon Jacks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Lemon &amp; Peach 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Cake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GB" sz="1700" b="1" u="none" strike="noStrike" cap="non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Chocolate Cookies</a:t>
                      </a: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1" name="Google Shape;191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559624" y="5572344"/>
            <a:ext cx="338872" cy="2508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2955674" y="5546194"/>
            <a:ext cx="338872" cy="25085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3" name="Google Shape;193;g30b0c0f3e3a_1_51"/>
          <p:cNvCxnSpPr/>
          <p:nvPr/>
        </p:nvCxnSpPr>
        <p:spPr>
          <a:xfrm rot="10800000" flipH="1">
            <a:off x="2087035" y="411079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4" name="Google Shape;194;g30b0c0f3e3a_1_51"/>
          <p:cNvCxnSpPr/>
          <p:nvPr/>
        </p:nvCxnSpPr>
        <p:spPr>
          <a:xfrm rot="10800000" flipH="1">
            <a:off x="2194510" y="6091573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5" name="Google Shape;195;g30b0c0f3e3a_1_51"/>
          <p:cNvSpPr txBox="1"/>
          <p:nvPr/>
        </p:nvSpPr>
        <p:spPr>
          <a:xfrm>
            <a:off x="6733950" y="588850"/>
            <a:ext cx="1652100" cy="5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3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Week 3</a:t>
            </a:r>
            <a:endParaRPr sz="3200" b="1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96" name="Google Shape;196;g30b0c0f3e3a_1_51"/>
          <p:cNvCxnSpPr/>
          <p:nvPr/>
        </p:nvCxnSpPr>
        <p:spPr>
          <a:xfrm rot="10800000" flipH="1">
            <a:off x="2194510" y="7783947"/>
            <a:ext cx="11049300" cy="2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197" name="Google Shape;197;g30b0c0f3e3a_1_51"/>
          <p:cNvGraphicFramePr/>
          <p:nvPr/>
        </p:nvGraphicFramePr>
        <p:xfrm>
          <a:off x="675900" y="67489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{E8013C07-DDC4-49AE-AB74-E56E5A672A4E}</a:tableStyleId>
              </a:tblPr>
              <a:tblGrid>
                <a:gridCol w="278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700" b="1" u="none" strike="noStrike" cap="non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8" name="Google Shape;198;g30b0c0f3e3a_1_51" title="Wholemeal@4x-8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801426" y="3538679"/>
            <a:ext cx="316867" cy="413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189995" y="3583783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57272" y="3535361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30b0c0f3e3a_1_51" title="Protein Power@4x-8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631370" y="3609093"/>
            <a:ext cx="378481" cy="272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3136319" y="3585984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194497" y="546451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733957" y="551291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269982" y="5515136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793735" y="546451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453707" y="548676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896095" y="5488986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427648" y="543836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522200" y="54889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30b0c0f3e3a_1_51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40931" y="842847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418032" y="84130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30b0c0f3e3a_1_51" title="Good for Gut@4x-8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931475" y="8413073"/>
            <a:ext cx="387283" cy="365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30b0c0f3e3a_1_51" title="Fruit@4x-8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42556" y="8428471"/>
            <a:ext cx="268457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5020" y="7312446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194497" y="7264023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93689" y="7330038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2940270" y="729625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30b0c0f3e3a_1_51" title="Plant power@4x-8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318747" y="7247836"/>
            <a:ext cx="352075" cy="466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00189" y="7313850"/>
            <a:ext cx="431292" cy="33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30b0c0f3e3a_1_51" title="Vegan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60664" y="8428475"/>
            <a:ext cx="431292" cy="33447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30b0c0f3e3a_1_51"/>
          <p:cNvSpPr txBox="1"/>
          <p:nvPr/>
        </p:nvSpPr>
        <p:spPr>
          <a:xfrm>
            <a:off x="2814275" y="8829525"/>
            <a:ext cx="9471600" cy="3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5F6368"/>
                </a:solidFill>
                <a:latin typeface="Gill Sans"/>
                <a:ea typeface="Gill Sans"/>
                <a:cs typeface="Gill Sans"/>
                <a:sym typeface="Gill Sans"/>
              </a:rPr>
              <a:t>Meat options available as Halal and Non Halal</a:t>
            </a:r>
            <a:endParaRPr sz="2400" b="1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223" name="Google Shape;223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90332" y="7296258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30b0c0f3e3a_1_51" title="Nutritionist@4x-8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61283" y="7302583"/>
            <a:ext cx="369679" cy="369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923974" y="5530256"/>
            <a:ext cx="338872" cy="250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386049" y="5572343"/>
            <a:ext cx="338872" cy="250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30b0c0f3e3a_1_51" title="Vegetarian@4x-8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76674" y="5572331"/>
            <a:ext cx="338872" cy="250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601</Words>
  <Application>Microsoft Office PowerPoint</Application>
  <PresentationFormat>Custom</PresentationFormat>
  <Paragraphs>125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mcutler</dc:creator>
  <cp:lastModifiedBy>MCutler@MYSP.mayesparkprimaryschool.org.uk</cp:lastModifiedBy>
  <cp:revision>1</cp:revision>
  <dcterms:modified xsi:type="dcterms:W3CDTF">2025-02-14T14:51:28Z</dcterms:modified>
</cp:coreProperties>
</file>