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559675" cy="10691813"/>
  <p:notesSz cx="6858000" cy="9144000"/>
  <p:embeddedFontLst>
    <p:embeddedFont>
      <p:font typeface="Gill Sans" panose="020B060402020202020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EB0E46-01F3-4440-886C-F11508C05A1F}" v="1" dt="2026-06-04T16:25:05.6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2635" y="53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font" Target="fonts/font2.fntdata"/><Relationship Id="rId10" Type="http://schemas.microsoft.com/office/2016/11/relationships/changesInfo" Target="changesInfos/changesInfo1.xml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Estes" userId="7df46940-e8cd-4606-b873-757869c6c793" providerId="ADAL" clId="{30CE28C4-BBE0-4DFA-9496-D5791EDA3966}"/>
    <pc:docChg chg="modSld">
      <pc:chgData name="James Estes" userId="7df46940-e8cd-4606-b873-757869c6c793" providerId="ADAL" clId="{30CE28C4-BBE0-4DFA-9496-D5791EDA3966}" dt="2026-06-04T16:25:27.121" v="28" actId="20577"/>
      <pc:docMkLst>
        <pc:docMk/>
      </pc:docMkLst>
      <pc:sldChg chg="modSp mod">
        <pc:chgData name="James Estes" userId="7df46940-e8cd-4606-b873-757869c6c793" providerId="ADAL" clId="{30CE28C4-BBE0-4DFA-9496-D5791EDA3966}" dt="2026-06-04T16:25:27.121" v="28" actId="20577"/>
        <pc:sldMkLst>
          <pc:docMk/>
          <pc:sldMk cId="0" sldId="256"/>
        </pc:sldMkLst>
        <pc:spChg chg="mod">
          <ac:chgData name="James Estes" userId="7df46940-e8cd-4606-b873-757869c6c793" providerId="ADAL" clId="{30CE28C4-BBE0-4DFA-9496-D5791EDA3966}" dt="2026-06-04T16:25:27.121" v="28" actId="20577"/>
          <ac:spMkLst>
            <pc:docMk/>
            <pc:sldMk cId="0" sldId="256"/>
            <ac:spMk id="5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14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04845134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04845134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Use this version with your acetate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6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6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031175" y="2643675"/>
            <a:ext cx="5762700" cy="6980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000" b="1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Tuesday 16</a:t>
            </a:r>
            <a:r>
              <a:rPr lang="en-GB" sz="4000" b="1" baseline="30000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Th</a:t>
            </a:r>
            <a:r>
              <a:rPr lang="en-GB" sz="4000" b="1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June 2026</a:t>
            </a:r>
            <a:endParaRPr sz="4000" b="1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lvl="0" algn="ctr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en-GB" sz="3200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Chicken Burger with Potato Wedges &amp; Mixed Salad</a:t>
            </a:r>
          </a:p>
          <a:p>
            <a:pPr lvl="0" algn="ctr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en-GB" sz="3200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or</a:t>
            </a:r>
          </a:p>
          <a:p>
            <a:pPr lvl="0" algn="ctr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en-GB" sz="3200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Onion Bhaji Burger with Potato Wedges &amp; Mixed Salad</a:t>
            </a:r>
          </a:p>
          <a:p>
            <a:pPr lvl="0" algn="ctr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en-GB" sz="3200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~0~</a:t>
            </a:r>
          </a:p>
          <a:p>
            <a:pPr lvl="0" algn="ctr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en-GB" sz="3200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Chocolate Shortbread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James Estes</cp:lastModifiedBy>
  <cp:revision>1</cp:revision>
  <dcterms:modified xsi:type="dcterms:W3CDTF">2026-06-04T16:25:33Z</dcterms:modified>
</cp:coreProperties>
</file>