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59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87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97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072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38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32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78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79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723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576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30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0BB73-7C81-4CAF-A775-E0830EF2EAE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7ED57-29A3-49BF-B6A3-603567133D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71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475" y="835602"/>
            <a:ext cx="1051589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Remembrance Day is a memorial day observed on November 11th to honour armed forces members who have died in the line of duty, particularly during World War I and subsequent conflicts. At </a:t>
            </a:r>
            <a:r>
              <a:rPr lang="en-GB" sz="2000" b="1" dirty="0" err="1"/>
              <a:t>Mayespark</a:t>
            </a:r>
            <a:r>
              <a:rPr lang="en-GB" sz="2000" b="1" dirty="0"/>
              <a:t> Primary School, we will be holding a minute of silence to commemorate those who gave their lives to save us all. Additionally, we would like all children to take part in our remembrance day competition.</a:t>
            </a:r>
          </a:p>
          <a:p>
            <a:endParaRPr lang="en-GB" sz="2400" b="1" dirty="0"/>
          </a:p>
          <a:p>
            <a:endParaRPr lang="en-GB" sz="2400" b="1" dirty="0"/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44474" y="2666684"/>
            <a:ext cx="5112617" cy="378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u="sng" dirty="0">
                <a:solidFill>
                  <a:srgbClr val="000000"/>
                </a:solidFill>
                <a:effectLst/>
                <a:latin typeface="roboto"/>
              </a:rPr>
              <a:t>Competition task:</a:t>
            </a:r>
            <a:r>
              <a:rPr lang="en-GB" dirty="0">
                <a:solidFill>
                  <a:srgbClr val="000000"/>
                </a:solidFill>
                <a:effectLst/>
                <a:latin typeface="roboto"/>
              </a:rPr>
              <a:t> to draw a continuous line picture of World War 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I</a:t>
            </a:r>
            <a:r>
              <a:rPr lang="en-GB" dirty="0">
                <a:solidFill>
                  <a:srgbClr val="000000"/>
                </a:solidFill>
                <a:effectLst/>
                <a:latin typeface="roboto"/>
              </a:rPr>
              <a:t> 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Remembrance Day</a:t>
            </a:r>
            <a:r>
              <a:rPr lang="en-GB" dirty="0">
                <a:solidFill>
                  <a:srgbClr val="000000"/>
                </a:solidFill>
                <a:effectLst/>
                <a:latin typeface="roboto"/>
              </a:rPr>
              <a:t>. Using one </a:t>
            </a:r>
            <a:r>
              <a:rPr lang="en-GB" b="1" dirty="0">
                <a:solidFill>
                  <a:srgbClr val="000000"/>
                </a:solidFill>
                <a:effectLst/>
                <a:latin typeface="roboto"/>
              </a:rPr>
              <a:t>unbroken line</a:t>
            </a:r>
            <a:r>
              <a:rPr lang="en-GB" dirty="0">
                <a:solidFill>
                  <a:srgbClr val="000000"/>
                </a:solidFill>
                <a:effectLst/>
                <a:latin typeface="roboto"/>
              </a:rPr>
              <a:t>, without lifting the pen from the paper (</a:t>
            </a:r>
            <a:r>
              <a:rPr lang="en-GB" dirty="0"/>
              <a:t>contour)</a:t>
            </a:r>
            <a:r>
              <a:rPr lang="en-GB" dirty="0">
                <a:solidFill>
                  <a:srgbClr val="000000"/>
                </a:solidFill>
                <a:effectLst/>
                <a:latin typeface="roboto"/>
              </a:rPr>
              <a:t>. No colour please. A4 white paper.  </a:t>
            </a:r>
            <a:endParaRPr lang="en-GB" dirty="0">
              <a:solidFill>
                <a:srgbClr val="000000"/>
              </a:solidFill>
              <a:latin typeface="roboto"/>
            </a:endParaRPr>
          </a:p>
          <a:p>
            <a:pPr algn="just">
              <a:lnSpc>
                <a:spcPct val="150000"/>
              </a:lnSpc>
            </a:pPr>
            <a:r>
              <a:rPr lang="en-GB" u="sng" dirty="0">
                <a:solidFill>
                  <a:srgbClr val="000000"/>
                </a:solidFill>
                <a:effectLst/>
                <a:latin typeface="roboto"/>
              </a:rPr>
              <a:t>Deadline:</a:t>
            </a:r>
            <a:r>
              <a:rPr lang="en-GB" dirty="0">
                <a:solidFill>
                  <a:srgbClr val="000000"/>
                </a:solidFill>
                <a:effectLst/>
                <a:latin typeface="roboto"/>
              </a:rPr>
              <a:t>  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Friday 23</a:t>
            </a:r>
            <a:r>
              <a:rPr lang="en-GB" baseline="30000" dirty="0">
                <a:solidFill>
                  <a:srgbClr val="000000"/>
                </a:solidFill>
                <a:latin typeface="roboto"/>
              </a:rPr>
              <a:t>rd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 </a:t>
            </a:r>
            <a:r>
              <a:rPr lang="en-GB" dirty="0">
                <a:solidFill>
                  <a:srgbClr val="000000"/>
                </a:solidFill>
                <a:effectLst/>
                <a:latin typeface="roboto"/>
              </a:rPr>
              <a:t> October 2026</a:t>
            </a:r>
          </a:p>
          <a:p>
            <a:pPr algn="just">
              <a:lnSpc>
                <a:spcPct val="150000"/>
              </a:lnSpc>
            </a:pPr>
            <a:r>
              <a:rPr lang="en-GB" dirty="0">
                <a:solidFill>
                  <a:srgbClr val="000000"/>
                </a:solidFill>
                <a:latin typeface="roboto"/>
              </a:rPr>
              <a:t>All entries to be handed in to Mrs </a:t>
            </a:r>
            <a:r>
              <a:rPr lang="en-GB" dirty="0" err="1">
                <a:solidFill>
                  <a:srgbClr val="000000"/>
                </a:solidFill>
                <a:latin typeface="roboto"/>
              </a:rPr>
              <a:t>Razin</a:t>
            </a:r>
            <a:endParaRPr lang="en-GB" dirty="0">
              <a:solidFill>
                <a:srgbClr val="000000"/>
              </a:solidFill>
              <a:latin typeface="roboto"/>
            </a:endParaRPr>
          </a:p>
          <a:p>
            <a:pPr algn="just">
              <a:lnSpc>
                <a:spcPct val="150000"/>
              </a:lnSpc>
            </a:pPr>
            <a:r>
              <a:rPr lang="en-GB" u="sng" dirty="0">
                <a:solidFill>
                  <a:srgbClr val="000000"/>
                </a:solidFill>
                <a:latin typeface="roboto"/>
              </a:rPr>
              <a:t>Prizes: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 five winners will be selected and announced on Monday 2</a:t>
            </a:r>
            <a:r>
              <a:rPr lang="en-GB" baseline="30000" dirty="0">
                <a:solidFill>
                  <a:srgbClr val="000000"/>
                </a:solidFill>
                <a:latin typeface="roboto"/>
              </a:rPr>
              <a:t>nd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 November 2026    </a:t>
            </a:r>
            <a:endParaRPr lang="en-GB" dirty="0">
              <a:solidFill>
                <a:srgbClr val="000000"/>
              </a:solidFill>
              <a:effectLst/>
              <a:latin typeface="robot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474" y="127716"/>
            <a:ext cx="10977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Remembrance Day – 11</a:t>
            </a:r>
            <a:r>
              <a:rPr lang="en-GB" sz="4000" b="1" baseline="30000" dirty="0">
                <a:solidFill>
                  <a:srgbClr val="FF0000"/>
                </a:solidFill>
              </a:rPr>
              <a:t>th</a:t>
            </a:r>
            <a:r>
              <a:rPr lang="en-GB" sz="4000" b="1" dirty="0">
                <a:solidFill>
                  <a:srgbClr val="FF0000"/>
                </a:solidFill>
              </a:rPr>
              <a:t>  November 2026 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535" y="181520"/>
            <a:ext cx="1439296" cy="131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06D491-05B2-4176-B0F8-F4EF20697A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634"/>
          <a:stretch/>
        </p:blipFill>
        <p:spPr>
          <a:xfrm>
            <a:off x="8945495" y="2266581"/>
            <a:ext cx="2996336" cy="2257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72EA22-9B52-4462-8674-796CF6C2AC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4" t="8141" r="12606" b="3911"/>
          <a:stretch/>
        </p:blipFill>
        <p:spPr>
          <a:xfrm>
            <a:off x="5836024" y="2666684"/>
            <a:ext cx="2895731" cy="2272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Remembrance Day Drawing: Over 2,668 Royalty-Free Licensable Stock ...">
            <a:extLst>
              <a:ext uri="{FF2B5EF4-FFF2-40B4-BE49-F238E27FC236}">
                <a16:creationId xmlns:a16="http://schemas.microsoft.com/office/drawing/2014/main" id="{5C39F4BE-DE46-41AF-B400-52E36576E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53"/>
          <a:stretch/>
        </p:blipFill>
        <p:spPr bwMode="auto">
          <a:xfrm>
            <a:off x="8543364" y="4748534"/>
            <a:ext cx="3514165" cy="1981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338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148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11</dc:creator>
  <cp:lastModifiedBy>SRazin@MYSP.mayesparkprimaryschool.org.uk</cp:lastModifiedBy>
  <cp:revision>8</cp:revision>
  <dcterms:created xsi:type="dcterms:W3CDTF">2026-09-30T10:00:06Z</dcterms:created>
  <dcterms:modified xsi:type="dcterms:W3CDTF">2026-10-07T07:30:32Z</dcterms:modified>
</cp:coreProperties>
</file>