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27"/>
  </p:notesMasterIdLst>
  <p:sldIdLst>
    <p:sldId id="256" r:id="rId2"/>
    <p:sldId id="295" r:id="rId3"/>
    <p:sldId id="257" r:id="rId4"/>
    <p:sldId id="266" r:id="rId5"/>
    <p:sldId id="258" r:id="rId6"/>
    <p:sldId id="270" r:id="rId7"/>
    <p:sldId id="274" r:id="rId8"/>
    <p:sldId id="273" r:id="rId9"/>
    <p:sldId id="276" r:id="rId10"/>
    <p:sldId id="296" r:id="rId11"/>
    <p:sldId id="260" r:id="rId12"/>
    <p:sldId id="277" r:id="rId13"/>
    <p:sldId id="280" r:id="rId14"/>
    <p:sldId id="298" r:id="rId15"/>
    <p:sldId id="261" r:id="rId16"/>
    <p:sldId id="282" r:id="rId17"/>
    <p:sldId id="262" r:id="rId18"/>
    <p:sldId id="299" r:id="rId19"/>
    <p:sldId id="284" r:id="rId20"/>
    <p:sldId id="263" r:id="rId21"/>
    <p:sldId id="291" r:id="rId22"/>
    <p:sldId id="286" r:id="rId23"/>
    <p:sldId id="289" r:id="rId24"/>
    <p:sldId id="290" r:id="rId25"/>
    <p:sldId id="294"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384" autoAdjust="0"/>
  </p:normalViewPr>
  <p:slideViewPr>
    <p:cSldViewPr snapToGrid="0" snapToObjects="1">
      <p:cViewPr varScale="1">
        <p:scale>
          <a:sx n="47" d="100"/>
          <a:sy n="47" d="100"/>
        </p:scale>
        <p:origin x="183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4F3A82-F637-1543-8C13-D12BDF0F499A}" type="datetimeFigureOut">
              <a:rPr lang="en-US" smtClean="0"/>
              <a:t>11/12/2021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167F53-BA33-7E40-958D-01A6607E9B7A}" type="slidenum">
              <a:rPr lang="en-US" smtClean="0"/>
              <a:t>‹#›</a:t>
            </a:fld>
            <a:endParaRPr lang="en-US"/>
          </a:p>
        </p:txBody>
      </p:sp>
    </p:spTree>
    <p:extLst>
      <p:ext uri="{BB962C8B-B14F-4D97-AF65-F5344CB8AC3E}">
        <p14:creationId xmlns:p14="http://schemas.microsoft.com/office/powerpoint/2010/main" val="42095150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167F53-BA33-7E40-958D-01A6607E9B7A}" type="slidenum">
              <a:rPr lang="en-US" smtClean="0"/>
              <a:t>1</a:t>
            </a:fld>
            <a:endParaRPr lang="en-US"/>
          </a:p>
        </p:txBody>
      </p:sp>
    </p:spTree>
    <p:extLst>
      <p:ext uri="{BB962C8B-B14F-4D97-AF65-F5344CB8AC3E}">
        <p14:creationId xmlns:p14="http://schemas.microsoft.com/office/powerpoint/2010/main" val="972187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1" name="Shape 25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1" u="none" strike="noStrike" cap="none" dirty="0">
              <a:solidFill>
                <a:schemeClr val="dk1"/>
              </a:solidFill>
              <a:latin typeface="Times New Roman"/>
              <a:ea typeface="Times New Roman"/>
              <a:cs typeface="Times New Roman"/>
              <a:sym typeface="Times New Roman"/>
            </a:endParaRPr>
          </a:p>
        </p:txBody>
      </p:sp>
      <p:sp>
        <p:nvSpPr>
          <p:cNvPr id="252" name="Shape 25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a:t>Read</a:t>
            </a:r>
            <a:r>
              <a:rPr lang="en-US" i="1" baseline="0" dirty="0"/>
              <a:t> question.</a:t>
            </a:r>
            <a:endParaRPr lang="en-US" i="1" dirty="0"/>
          </a:p>
          <a:p>
            <a:endParaRPr lang="en-US" dirty="0"/>
          </a:p>
        </p:txBody>
      </p:sp>
      <p:sp>
        <p:nvSpPr>
          <p:cNvPr id="4" name="Slide Number Placeholder 3"/>
          <p:cNvSpPr>
            <a:spLocks noGrp="1"/>
          </p:cNvSpPr>
          <p:nvPr>
            <p:ph type="sldNum" sz="quarter" idx="10"/>
          </p:nvPr>
        </p:nvSpPr>
        <p:spPr/>
        <p:txBody>
          <a:bodyPr/>
          <a:lstStyle/>
          <a:p>
            <a:fld id="{AC167F53-BA33-7E40-958D-01A6607E9B7A}" type="slidenum">
              <a:rPr lang="en-US" smtClean="0"/>
              <a:t>11</a:t>
            </a:fld>
            <a:endParaRPr lang="en-US"/>
          </a:p>
        </p:txBody>
      </p:sp>
    </p:spTree>
    <p:extLst>
      <p:ext uri="{BB962C8B-B14F-4D97-AF65-F5344CB8AC3E}">
        <p14:creationId xmlns:p14="http://schemas.microsoft.com/office/powerpoint/2010/main" val="3309769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92E07CC-6AAD-1047-BB31-41E7C9B8EA12}" type="slidenum">
              <a:rPr lang="en-US" smtClean="0"/>
              <a:t>12</a:t>
            </a:fld>
            <a:endParaRPr lang="en-US"/>
          </a:p>
        </p:txBody>
      </p:sp>
    </p:spTree>
    <p:extLst>
      <p:ext uri="{BB962C8B-B14F-4D97-AF65-F5344CB8AC3E}">
        <p14:creationId xmlns:p14="http://schemas.microsoft.com/office/powerpoint/2010/main" val="1146254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167F53-BA33-7E40-958D-01A6607E9B7A}" type="slidenum">
              <a:rPr lang="en-US" smtClean="0"/>
              <a:t>13</a:t>
            </a:fld>
            <a:endParaRPr lang="en-US"/>
          </a:p>
        </p:txBody>
      </p:sp>
    </p:spTree>
    <p:extLst>
      <p:ext uri="{BB962C8B-B14F-4D97-AF65-F5344CB8AC3E}">
        <p14:creationId xmlns:p14="http://schemas.microsoft.com/office/powerpoint/2010/main" val="2467238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2E07CC-6AAD-1047-BB31-41E7C9B8EA12}" type="slidenum">
              <a:rPr lang="en-US" smtClean="0"/>
              <a:t>14</a:t>
            </a:fld>
            <a:endParaRPr lang="en-US"/>
          </a:p>
        </p:txBody>
      </p:sp>
    </p:spTree>
    <p:extLst>
      <p:ext uri="{BB962C8B-B14F-4D97-AF65-F5344CB8AC3E}">
        <p14:creationId xmlns:p14="http://schemas.microsoft.com/office/powerpoint/2010/main" val="3263870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a:t>Read</a:t>
            </a:r>
            <a:r>
              <a:rPr lang="en-US" i="1" baseline="0" dirty="0"/>
              <a:t> question.</a:t>
            </a:r>
            <a:endParaRPr lang="en-US" i="1" dirty="0"/>
          </a:p>
          <a:p>
            <a:endParaRPr lang="en-US" dirty="0"/>
          </a:p>
        </p:txBody>
      </p:sp>
      <p:sp>
        <p:nvSpPr>
          <p:cNvPr id="4" name="Slide Number Placeholder 3"/>
          <p:cNvSpPr>
            <a:spLocks noGrp="1"/>
          </p:cNvSpPr>
          <p:nvPr>
            <p:ph type="sldNum" sz="quarter" idx="10"/>
          </p:nvPr>
        </p:nvSpPr>
        <p:spPr/>
        <p:txBody>
          <a:bodyPr/>
          <a:lstStyle/>
          <a:p>
            <a:fld id="{AC167F53-BA33-7E40-958D-01A6607E9B7A}" type="slidenum">
              <a:rPr lang="en-US" smtClean="0"/>
              <a:t>15</a:t>
            </a:fld>
            <a:endParaRPr lang="en-US"/>
          </a:p>
        </p:txBody>
      </p:sp>
    </p:spTree>
    <p:extLst>
      <p:ext uri="{BB962C8B-B14F-4D97-AF65-F5344CB8AC3E}">
        <p14:creationId xmlns:p14="http://schemas.microsoft.com/office/powerpoint/2010/main" val="967312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baseline="0" dirty="0"/>
              <a:t>.</a:t>
            </a:r>
          </a:p>
        </p:txBody>
      </p:sp>
      <p:sp>
        <p:nvSpPr>
          <p:cNvPr id="4" name="Slide Number Placeholder 3"/>
          <p:cNvSpPr>
            <a:spLocks noGrp="1"/>
          </p:cNvSpPr>
          <p:nvPr>
            <p:ph type="sldNum" sz="quarter" idx="10"/>
          </p:nvPr>
        </p:nvSpPr>
        <p:spPr/>
        <p:txBody>
          <a:bodyPr/>
          <a:lstStyle/>
          <a:p>
            <a:fld id="{492E07CC-6AAD-1047-BB31-41E7C9B8EA12}" type="slidenum">
              <a:rPr lang="en-US" smtClean="0"/>
              <a:t>16</a:t>
            </a:fld>
            <a:endParaRPr lang="en-US"/>
          </a:p>
        </p:txBody>
      </p:sp>
    </p:spTree>
    <p:extLst>
      <p:ext uri="{BB962C8B-B14F-4D97-AF65-F5344CB8AC3E}">
        <p14:creationId xmlns:p14="http://schemas.microsoft.com/office/powerpoint/2010/main" val="1595139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a:t>Read</a:t>
            </a:r>
            <a:r>
              <a:rPr lang="en-US" i="1" baseline="0" dirty="0"/>
              <a:t> question.</a:t>
            </a:r>
            <a:endParaRPr lang="en-US" i="1" dirty="0"/>
          </a:p>
          <a:p>
            <a:endParaRPr lang="en-US" dirty="0"/>
          </a:p>
        </p:txBody>
      </p:sp>
      <p:sp>
        <p:nvSpPr>
          <p:cNvPr id="4" name="Slide Number Placeholder 3"/>
          <p:cNvSpPr>
            <a:spLocks noGrp="1"/>
          </p:cNvSpPr>
          <p:nvPr>
            <p:ph type="sldNum" sz="quarter" idx="10"/>
          </p:nvPr>
        </p:nvSpPr>
        <p:spPr/>
        <p:txBody>
          <a:bodyPr/>
          <a:lstStyle/>
          <a:p>
            <a:fld id="{AC167F53-BA33-7E40-958D-01A6607E9B7A}" type="slidenum">
              <a:rPr lang="en-US" smtClean="0"/>
              <a:t>17</a:t>
            </a:fld>
            <a:endParaRPr lang="en-US"/>
          </a:p>
        </p:txBody>
      </p:sp>
    </p:spTree>
    <p:extLst>
      <p:ext uri="{BB962C8B-B14F-4D97-AF65-F5344CB8AC3E}">
        <p14:creationId xmlns:p14="http://schemas.microsoft.com/office/powerpoint/2010/main" val="105788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492E07CC-6AAD-1047-BB31-41E7C9B8EA12}" type="slidenum">
              <a:rPr lang="en-US" smtClean="0"/>
              <a:t>18</a:t>
            </a:fld>
            <a:endParaRPr lang="en-US"/>
          </a:p>
        </p:txBody>
      </p:sp>
    </p:spTree>
    <p:extLst>
      <p:ext uri="{BB962C8B-B14F-4D97-AF65-F5344CB8AC3E}">
        <p14:creationId xmlns:p14="http://schemas.microsoft.com/office/powerpoint/2010/main" val="3758186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492E07CC-6AAD-1047-BB31-41E7C9B8EA12}" type="slidenum">
              <a:rPr lang="en-US" smtClean="0"/>
              <a:t>19</a:t>
            </a:fld>
            <a:endParaRPr lang="en-US"/>
          </a:p>
        </p:txBody>
      </p:sp>
    </p:spTree>
    <p:extLst>
      <p:ext uri="{BB962C8B-B14F-4D97-AF65-F5344CB8AC3E}">
        <p14:creationId xmlns:p14="http://schemas.microsoft.com/office/powerpoint/2010/main" val="3700689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aseline="0" dirty="0"/>
              <a:t> </a:t>
            </a:r>
            <a:endParaRPr lang="en-US" dirty="0"/>
          </a:p>
        </p:txBody>
      </p:sp>
      <p:sp>
        <p:nvSpPr>
          <p:cNvPr id="4" name="Slide Number Placeholder 3"/>
          <p:cNvSpPr>
            <a:spLocks noGrp="1"/>
          </p:cNvSpPr>
          <p:nvPr>
            <p:ph type="sldNum" sz="quarter" idx="10"/>
          </p:nvPr>
        </p:nvSpPr>
        <p:spPr/>
        <p:txBody>
          <a:bodyPr/>
          <a:lstStyle/>
          <a:p>
            <a:fld id="{434AEA0D-15AF-3040-A3B5-D7F153320F94}" type="slidenum">
              <a:rPr lang="en-US" smtClean="0"/>
              <a:t>2</a:t>
            </a:fld>
            <a:endParaRPr lang="en-US"/>
          </a:p>
        </p:txBody>
      </p:sp>
    </p:spTree>
    <p:extLst>
      <p:ext uri="{BB962C8B-B14F-4D97-AF65-F5344CB8AC3E}">
        <p14:creationId xmlns:p14="http://schemas.microsoft.com/office/powerpoint/2010/main" val="3489077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a:t>Read</a:t>
            </a:r>
            <a:r>
              <a:rPr lang="en-US" i="1" baseline="0" dirty="0"/>
              <a:t> question.</a:t>
            </a:r>
            <a:endParaRPr lang="en-US" i="1" dirty="0"/>
          </a:p>
          <a:p>
            <a:endParaRPr lang="en-US" dirty="0"/>
          </a:p>
        </p:txBody>
      </p:sp>
      <p:sp>
        <p:nvSpPr>
          <p:cNvPr id="4" name="Slide Number Placeholder 3"/>
          <p:cNvSpPr>
            <a:spLocks noGrp="1"/>
          </p:cNvSpPr>
          <p:nvPr>
            <p:ph type="sldNum" sz="quarter" idx="10"/>
          </p:nvPr>
        </p:nvSpPr>
        <p:spPr/>
        <p:txBody>
          <a:bodyPr/>
          <a:lstStyle/>
          <a:p>
            <a:fld id="{AC167F53-BA33-7E40-958D-01A6607E9B7A}" type="slidenum">
              <a:rPr lang="en-US" smtClean="0"/>
              <a:t>20</a:t>
            </a:fld>
            <a:endParaRPr lang="en-US"/>
          </a:p>
        </p:txBody>
      </p:sp>
    </p:spTree>
    <p:extLst>
      <p:ext uri="{BB962C8B-B14F-4D97-AF65-F5344CB8AC3E}">
        <p14:creationId xmlns:p14="http://schemas.microsoft.com/office/powerpoint/2010/main" val="3298982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Reception - They</a:t>
            </a:r>
            <a:r>
              <a:rPr lang="en-US" baseline="0" dirty="0"/>
              <a:t> will also bring home a picture book to share and enjoy with you at home.</a:t>
            </a:r>
          </a:p>
          <a:p>
            <a:r>
              <a:rPr lang="en-US" baseline="0" dirty="0"/>
              <a:t>Year 1 and 2 – Book banded book. This book has already been read to the class in school so they know the story and love hearing the story again and again.</a:t>
            </a:r>
            <a:endParaRPr lang="en-US" dirty="0"/>
          </a:p>
        </p:txBody>
      </p:sp>
      <p:sp>
        <p:nvSpPr>
          <p:cNvPr id="4" name="Slide Number Placeholder 3"/>
          <p:cNvSpPr>
            <a:spLocks noGrp="1"/>
          </p:cNvSpPr>
          <p:nvPr>
            <p:ph type="sldNum" sz="quarter" idx="10"/>
          </p:nvPr>
        </p:nvSpPr>
        <p:spPr/>
        <p:txBody>
          <a:bodyPr/>
          <a:lstStyle/>
          <a:p>
            <a:fld id="{AC167F53-BA33-7E40-958D-01A6607E9B7A}" type="slidenum">
              <a:rPr lang="en-US" smtClean="0"/>
              <a:t>21</a:t>
            </a:fld>
            <a:endParaRPr lang="en-US"/>
          </a:p>
        </p:txBody>
      </p:sp>
    </p:spTree>
    <p:extLst>
      <p:ext uri="{BB962C8B-B14F-4D97-AF65-F5344CB8AC3E}">
        <p14:creationId xmlns:p14="http://schemas.microsoft.com/office/powerpoint/2010/main" val="37122073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492E07CC-6AAD-1047-BB31-41E7C9B8EA12}" type="slidenum">
              <a:rPr lang="en-US" smtClean="0"/>
              <a:t>22</a:t>
            </a:fld>
            <a:endParaRPr lang="en-US"/>
          </a:p>
        </p:txBody>
      </p:sp>
    </p:spTree>
    <p:extLst>
      <p:ext uri="{BB962C8B-B14F-4D97-AF65-F5344CB8AC3E}">
        <p14:creationId xmlns:p14="http://schemas.microsoft.com/office/powerpoint/2010/main" val="813743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i="1" baseline="0" dirty="0">
              <a:latin typeface="Times New Roman" charset="0"/>
            </a:endParaRPr>
          </a:p>
        </p:txBody>
      </p:sp>
      <p:sp>
        <p:nvSpPr>
          <p:cNvPr id="4" name="Slide Number Placeholder 3"/>
          <p:cNvSpPr>
            <a:spLocks noGrp="1"/>
          </p:cNvSpPr>
          <p:nvPr>
            <p:ph type="sldNum" sz="quarter" idx="10"/>
          </p:nvPr>
        </p:nvSpPr>
        <p:spPr/>
        <p:txBody>
          <a:bodyPr/>
          <a:lstStyle/>
          <a:p>
            <a:fld id="{492E07CC-6AAD-1047-BB31-41E7C9B8EA12}" type="slidenum">
              <a:rPr lang="en-US" smtClean="0"/>
              <a:t>23</a:t>
            </a:fld>
            <a:endParaRPr lang="en-US"/>
          </a:p>
        </p:txBody>
      </p:sp>
    </p:spTree>
    <p:extLst>
      <p:ext uri="{BB962C8B-B14F-4D97-AF65-F5344CB8AC3E}">
        <p14:creationId xmlns:p14="http://schemas.microsoft.com/office/powerpoint/2010/main" val="2517743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2E07CC-6AAD-1047-BB31-41E7C9B8EA12}" type="slidenum">
              <a:rPr lang="en-US" smtClean="0"/>
              <a:t>24</a:t>
            </a:fld>
            <a:endParaRPr lang="en-US"/>
          </a:p>
        </p:txBody>
      </p:sp>
    </p:spTree>
    <p:extLst>
      <p:ext uri="{BB962C8B-B14F-4D97-AF65-F5344CB8AC3E}">
        <p14:creationId xmlns:p14="http://schemas.microsoft.com/office/powerpoint/2010/main" val="21662756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4AEA0D-15AF-3040-A3B5-D7F153320F94}" type="slidenum">
              <a:rPr lang="en-US" smtClean="0"/>
              <a:t>25</a:t>
            </a:fld>
            <a:endParaRPr lang="en-US"/>
          </a:p>
        </p:txBody>
      </p:sp>
    </p:spTree>
    <p:extLst>
      <p:ext uri="{BB962C8B-B14F-4D97-AF65-F5344CB8AC3E}">
        <p14:creationId xmlns:p14="http://schemas.microsoft.com/office/powerpoint/2010/main" val="1240331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a:t>Read</a:t>
            </a:r>
            <a:r>
              <a:rPr lang="en-US" i="1" baseline="0" dirty="0"/>
              <a:t> question.</a:t>
            </a:r>
            <a:endParaRPr lang="en-US" i="1" dirty="0"/>
          </a:p>
          <a:p>
            <a:endParaRPr lang="en-US" dirty="0"/>
          </a:p>
        </p:txBody>
      </p:sp>
      <p:sp>
        <p:nvSpPr>
          <p:cNvPr id="4" name="Slide Number Placeholder 3"/>
          <p:cNvSpPr>
            <a:spLocks noGrp="1"/>
          </p:cNvSpPr>
          <p:nvPr>
            <p:ph type="sldNum" sz="quarter" idx="10"/>
          </p:nvPr>
        </p:nvSpPr>
        <p:spPr/>
        <p:txBody>
          <a:bodyPr/>
          <a:lstStyle/>
          <a:p>
            <a:fld id="{AC167F53-BA33-7E40-958D-01A6607E9B7A}" type="slidenum">
              <a:rPr lang="en-US" smtClean="0"/>
              <a:t>3</a:t>
            </a:fld>
            <a:endParaRPr lang="en-US"/>
          </a:p>
        </p:txBody>
      </p:sp>
    </p:spTree>
    <p:extLst>
      <p:ext uri="{BB962C8B-B14F-4D97-AF65-F5344CB8AC3E}">
        <p14:creationId xmlns:p14="http://schemas.microsoft.com/office/powerpoint/2010/main" val="4215424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fld id="{E2308E4E-93BE-E844-9AB6-A25FD0B956F7}" type="slidenum">
              <a:rPr lang="en-US">
                <a:latin typeface="Calibri" charset="0"/>
              </a:rPr>
              <a:pPr/>
              <a:t>4</a:t>
            </a:fld>
            <a:endParaRPr lang="en-US">
              <a:latin typeface="Calibri"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167F53-BA33-7E40-958D-01A6607E9B7A}" type="slidenum">
              <a:rPr lang="en-US" smtClean="0"/>
              <a:t>5</a:t>
            </a:fld>
            <a:endParaRPr lang="en-US"/>
          </a:p>
        </p:txBody>
      </p:sp>
    </p:spTree>
    <p:extLst>
      <p:ext uri="{BB962C8B-B14F-4D97-AF65-F5344CB8AC3E}">
        <p14:creationId xmlns:p14="http://schemas.microsoft.com/office/powerpoint/2010/main" val="2194861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2E07CC-6AAD-1047-BB31-41E7C9B8EA12}" type="slidenum">
              <a:rPr lang="en-US" smtClean="0"/>
              <a:t>6</a:t>
            </a:fld>
            <a:endParaRPr lang="en-US"/>
          </a:p>
        </p:txBody>
      </p:sp>
    </p:spTree>
    <p:extLst>
      <p:ext uri="{BB962C8B-B14F-4D97-AF65-F5344CB8AC3E}">
        <p14:creationId xmlns:p14="http://schemas.microsoft.com/office/powerpoint/2010/main" val="3263870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a:solidFill>
                <a:schemeClr val="dk1"/>
              </a:solidFill>
              <a:latin typeface="Times New Roman"/>
              <a:ea typeface="Times New Roman"/>
              <a:cs typeface="Times New Roman"/>
              <a:sym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Times New Roman" charset="0"/>
            </a:endParaRPr>
          </a:p>
          <a:p>
            <a:endParaRPr lang="en-US" dirty="0"/>
          </a:p>
        </p:txBody>
      </p:sp>
      <p:sp>
        <p:nvSpPr>
          <p:cNvPr id="4" name="Slide Number Placeholder 3"/>
          <p:cNvSpPr>
            <a:spLocks noGrp="1"/>
          </p:cNvSpPr>
          <p:nvPr>
            <p:ph type="sldNum" sz="quarter" idx="10"/>
          </p:nvPr>
        </p:nvSpPr>
        <p:spPr/>
        <p:txBody>
          <a:bodyPr/>
          <a:lstStyle/>
          <a:p>
            <a:fld id="{492E07CC-6AAD-1047-BB31-41E7C9B8EA12}" type="slidenum">
              <a:rPr lang="en-US" smtClean="0"/>
              <a:t>7</a:t>
            </a:fld>
            <a:endParaRPr lang="en-US"/>
          </a:p>
        </p:txBody>
      </p:sp>
    </p:spTree>
    <p:extLst>
      <p:ext uri="{BB962C8B-B14F-4D97-AF65-F5344CB8AC3E}">
        <p14:creationId xmlns:p14="http://schemas.microsoft.com/office/powerpoint/2010/main" val="56077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GB" altLang="ja-JP" dirty="0">
              <a:latin typeface="Times New Roman" charset="0"/>
            </a:endParaRPr>
          </a:p>
        </p:txBody>
      </p:sp>
      <p:sp>
        <p:nvSpPr>
          <p:cNvPr id="4" name="Slide Number Placeholder 3"/>
          <p:cNvSpPr>
            <a:spLocks noGrp="1"/>
          </p:cNvSpPr>
          <p:nvPr>
            <p:ph type="sldNum" sz="quarter" idx="10"/>
          </p:nvPr>
        </p:nvSpPr>
        <p:spPr/>
        <p:txBody>
          <a:bodyPr/>
          <a:lstStyle/>
          <a:p>
            <a:fld id="{492E07CC-6AAD-1047-BB31-41E7C9B8EA12}" type="slidenum">
              <a:rPr lang="en-US" smtClean="0"/>
              <a:t>8</a:t>
            </a:fld>
            <a:endParaRPr lang="en-US"/>
          </a:p>
        </p:txBody>
      </p:sp>
    </p:spTree>
    <p:extLst>
      <p:ext uri="{BB962C8B-B14F-4D97-AF65-F5344CB8AC3E}">
        <p14:creationId xmlns:p14="http://schemas.microsoft.com/office/powerpoint/2010/main" val="3340182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2E07CC-6AAD-1047-BB31-41E7C9B8EA12}" type="slidenum">
              <a:rPr lang="en-US" smtClean="0"/>
              <a:t>9</a:t>
            </a:fld>
            <a:endParaRPr lang="en-US"/>
          </a:p>
        </p:txBody>
      </p:sp>
    </p:spTree>
    <p:extLst>
      <p:ext uri="{BB962C8B-B14F-4D97-AF65-F5344CB8AC3E}">
        <p14:creationId xmlns:p14="http://schemas.microsoft.com/office/powerpoint/2010/main" val="47545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2_Title Slide">
    <p:spTree>
      <p:nvGrpSpPr>
        <p:cNvPr id="1" name=""/>
        <p:cNvGrpSpPr/>
        <p:nvPr/>
      </p:nvGrpSpPr>
      <p:grpSpPr>
        <a:xfrm>
          <a:off x="0" y="0"/>
          <a:ext cx="0" cy="0"/>
          <a:chOff x="0" y="0"/>
          <a:chExt cx="0" cy="0"/>
        </a:xfrm>
      </p:grpSpPr>
      <p:pic>
        <p:nvPicPr>
          <p:cNvPr id="15" name="Picture 14" descr="powerpoint-cover-template-blank.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Title 1"/>
          <p:cNvSpPr>
            <a:spLocks noGrp="1"/>
          </p:cNvSpPr>
          <p:nvPr>
            <p:ph type="ctrTitle"/>
          </p:nvPr>
        </p:nvSpPr>
        <p:spPr>
          <a:xfrm>
            <a:off x="4067944" y="4221088"/>
            <a:ext cx="5076056" cy="1181993"/>
          </a:xfrm>
        </p:spPr>
        <p:txBody>
          <a:bodyPr anchor="ctr">
            <a:normAutofit/>
          </a:bodyPr>
          <a:lstStyle>
            <a:lvl1pPr>
              <a:lnSpc>
                <a:spcPct val="90000"/>
              </a:lnSpc>
              <a:defRPr sz="3200">
                <a:solidFill>
                  <a:schemeClr val="bg1"/>
                </a:solidFill>
              </a:defRPr>
            </a:lvl1pPr>
          </a:lstStyle>
          <a:p>
            <a:r>
              <a:rPr lang="en-GB" dirty="0"/>
              <a:t>Click to edit Master title style</a:t>
            </a:r>
          </a:p>
        </p:txBody>
      </p:sp>
    </p:spTree>
    <p:extLst>
      <p:ext uri="{BB962C8B-B14F-4D97-AF65-F5344CB8AC3E}">
        <p14:creationId xmlns:p14="http://schemas.microsoft.com/office/powerpoint/2010/main" val="1231037735"/>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showMasterPhAnim="0" preserve="1">
  <p:cSld name="Picture with Caption">
    <p:spTree>
      <p:nvGrpSpPr>
        <p:cNvPr id="1" name=""/>
        <p:cNvGrpSpPr/>
        <p:nvPr/>
      </p:nvGrpSpPr>
      <p:grpSpPr>
        <a:xfrm>
          <a:off x="0" y="0"/>
          <a:ext cx="0" cy="0"/>
          <a:chOff x="0" y="0"/>
          <a:chExt cx="0" cy="0"/>
        </a:xfrm>
      </p:grpSpPr>
      <p:sp>
        <p:nvSpPr>
          <p:cNvPr id="5" name="Rectangle 6"/>
          <p:cNvSpPr/>
          <p:nvPr/>
        </p:nvSpPr>
        <p:spPr>
          <a:xfrm>
            <a:off x="395288" y="188913"/>
            <a:ext cx="8567737" cy="1444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pic>
        <p:nvPicPr>
          <p:cNvPr id="6" name="Picture 9" descr="RM_shap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404813"/>
            <a:ext cx="688975" cy="720725"/>
          </a:xfrm>
          <a:prstGeom prst="rect">
            <a:avLst/>
          </a:prstGeom>
          <a:noFill/>
          <a:ln w="9525">
            <a:noFill/>
            <a:miter lim="800000"/>
            <a:headEnd/>
            <a:tailEnd/>
          </a:ln>
        </p:spPr>
      </p:pic>
      <p:cxnSp>
        <p:nvCxnSpPr>
          <p:cNvPr id="7" name="Straight Connector 12"/>
          <p:cNvCxnSpPr/>
          <p:nvPr/>
        </p:nvCxnSpPr>
        <p:spPr>
          <a:xfrm>
            <a:off x="323850" y="188913"/>
            <a:ext cx="0" cy="6480175"/>
          </a:xfrm>
          <a:prstGeom prst="line">
            <a:avLst/>
          </a:prstGeom>
          <a:ln>
            <a:prstDash val="sysDot"/>
          </a:ln>
          <a:effectLst/>
        </p:spPr>
        <p:style>
          <a:lnRef idx="2">
            <a:schemeClr val="accent4"/>
          </a:lnRef>
          <a:fillRef idx="0">
            <a:schemeClr val="accent4"/>
          </a:fillRef>
          <a:effectRef idx="1">
            <a:schemeClr val="accent4"/>
          </a:effectRef>
          <a:fontRef idx="minor">
            <a:schemeClr val="tx1"/>
          </a:fontRef>
        </p:style>
      </p:cxnSp>
      <p:sp>
        <p:nvSpPr>
          <p:cNvPr id="3" name="Picture Placeholder 2"/>
          <p:cNvSpPr>
            <a:spLocks noGrp="1"/>
          </p:cNvSpPr>
          <p:nvPr>
            <p:ph type="pic" idx="1"/>
          </p:nvPr>
        </p:nvSpPr>
        <p:spPr>
          <a:xfrm>
            <a:off x="395537" y="1412876"/>
            <a:ext cx="8568952" cy="4824437"/>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p>
        </p:txBody>
      </p:sp>
      <p:sp>
        <p:nvSpPr>
          <p:cNvPr id="8" name="Title 1"/>
          <p:cNvSpPr>
            <a:spLocks noGrp="1"/>
          </p:cNvSpPr>
          <p:nvPr>
            <p:ph type="title"/>
          </p:nvPr>
        </p:nvSpPr>
        <p:spPr>
          <a:xfrm>
            <a:off x="323528" y="332656"/>
            <a:ext cx="7560840" cy="648072"/>
          </a:xfrm>
        </p:spPr>
        <p:txBody>
          <a:bodyPr/>
          <a:lstStyle>
            <a:lvl1pPr algn="l">
              <a:defRPr sz="2000" b="1"/>
            </a:lvl1pPr>
          </a:lstStyle>
          <a:p>
            <a:r>
              <a:rPr lang="en-GB"/>
              <a:t>Click to edit Master title style</a:t>
            </a:r>
            <a:endParaRPr lang="en-GB" dirty="0"/>
          </a:p>
        </p:txBody>
      </p:sp>
      <p:sp>
        <p:nvSpPr>
          <p:cNvPr id="9" name="Text Placeholder 3"/>
          <p:cNvSpPr>
            <a:spLocks noGrp="1"/>
          </p:cNvSpPr>
          <p:nvPr>
            <p:ph type="body" sz="half" idx="2"/>
          </p:nvPr>
        </p:nvSpPr>
        <p:spPr>
          <a:xfrm>
            <a:off x="323528" y="1052736"/>
            <a:ext cx="7560840" cy="2880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0" name="Date Placeholder 3"/>
          <p:cNvSpPr>
            <a:spLocks noGrp="1"/>
          </p:cNvSpPr>
          <p:nvPr>
            <p:ph type="dt" sz="half" idx="10"/>
          </p:nvPr>
        </p:nvSpPr>
        <p:spPr/>
        <p:txBody>
          <a:bodyPr/>
          <a:lstStyle>
            <a:lvl1pPr fontAlgn="auto">
              <a:spcBef>
                <a:spcPts val="0"/>
              </a:spcBef>
              <a:spcAft>
                <a:spcPts val="0"/>
              </a:spcAft>
              <a:defRPr>
                <a:latin typeface="+mn-lt"/>
                <a:ea typeface="+mn-ea"/>
              </a:defRPr>
            </a:lvl1pPr>
          </a:lstStyle>
          <a:p>
            <a:pPr>
              <a:defRPr/>
            </a:pPr>
            <a:fld id="{E887A802-E9DB-4602-A75A-F0509890ADAA}" type="datetime1">
              <a:rPr lang="en-US"/>
              <a:pPr>
                <a:defRPr/>
              </a:pPr>
              <a:t>11/12/2021</a:t>
            </a:fld>
            <a:endParaRPr lang="en-US"/>
          </a:p>
        </p:txBody>
      </p:sp>
      <p:sp>
        <p:nvSpPr>
          <p:cNvPr id="11" name="Footer Placeholder 4"/>
          <p:cNvSpPr>
            <a:spLocks noGrp="1"/>
          </p:cNvSpPr>
          <p:nvPr>
            <p:ph type="ftr" sz="quarter" idx="11"/>
          </p:nvPr>
        </p:nvSpPr>
        <p:spPr/>
        <p:txBody>
          <a:bodyPr/>
          <a:lstStyle>
            <a:lvl1pPr fontAlgn="auto">
              <a:spcBef>
                <a:spcPts val="0"/>
              </a:spcBef>
              <a:spcAft>
                <a:spcPts val="0"/>
              </a:spcAft>
              <a:defRPr>
                <a:latin typeface="+mn-lt"/>
                <a:ea typeface="+mn-ea"/>
              </a:defRPr>
            </a:lvl1pPr>
          </a:lstStyle>
          <a:p>
            <a:pPr>
              <a:defRPr/>
            </a:pPr>
            <a:r>
              <a:rPr lang="en-US"/>
              <a:t>Copyright Ruth Miskin Literacy</a:t>
            </a:r>
          </a:p>
        </p:txBody>
      </p:sp>
      <p:sp>
        <p:nvSpPr>
          <p:cNvPr id="12" name="Slide Number Placeholder 5"/>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357E447F-BB01-4C6B-A652-826C9285E307}" type="slidenum">
              <a:rPr lang="en-US"/>
              <a:pPr>
                <a:defRPr/>
              </a:pPr>
              <a:t>‹#›</a:t>
            </a:fld>
            <a:endParaRPr lang="en-US"/>
          </a:p>
        </p:txBody>
      </p:sp>
    </p:spTree>
    <p:extLst>
      <p:ext uri="{BB962C8B-B14F-4D97-AF65-F5344CB8AC3E}">
        <p14:creationId xmlns:p14="http://schemas.microsoft.com/office/powerpoint/2010/main" val="270590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showMasterPhAnim="0" preserve="1">
  <p:cSld name="2_Picture with Caption">
    <p:spTree>
      <p:nvGrpSpPr>
        <p:cNvPr id="1" name=""/>
        <p:cNvGrpSpPr/>
        <p:nvPr/>
      </p:nvGrpSpPr>
      <p:grpSpPr>
        <a:xfrm>
          <a:off x="0" y="0"/>
          <a:ext cx="0" cy="0"/>
          <a:chOff x="0" y="0"/>
          <a:chExt cx="0" cy="0"/>
        </a:xfrm>
      </p:grpSpPr>
      <p:sp>
        <p:nvSpPr>
          <p:cNvPr id="5" name="Rectangle 6"/>
          <p:cNvSpPr/>
          <p:nvPr/>
        </p:nvSpPr>
        <p:spPr>
          <a:xfrm>
            <a:off x="395288" y="188913"/>
            <a:ext cx="8567737" cy="1444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pic>
        <p:nvPicPr>
          <p:cNvPr id="6" name="Picture 9" descr="RM_shap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404813"/>
            <a:ext cx="688975" cy="720725"/>
          </a:xfrm>
          <a:prstGeom prst="rect">
            <a:avLst/>
          </a:prstGeom>
          <a:noFill/>
          <a:ln w="9525">
            <a:noFill/>
            <a:miter lim="800000"/>
            <a:headEnd/>
            <a:tailEnd/>
          </a:ln>
        </p:spPr>
      </p:pic>
      <p:cxnSp>
        <p:nvCxnSpPr>
          <p:cNvPr id="7" name="Straight Connector 12"/>
          <p:cNvCxnSpPr/>
          <p:nvPr/>
        </p:nvCxnSpPr>
        <p:spPr>
          <a:xfrm>
            <a:off x="323850" y="188913"/>
            <a:ext cx="0" cy="6480175"/>
          </a:xfrm>
          <a:prstGeom prst="line">
            <a:avLst/>
          </a:prstGeom>
          <a:ln>
            <a:prstDash val="sysDot"/>
          </a:ln>
          <a:effectLst/>
        </p:spPr>
        <p:style>
          <a:lnRef idx="2">
            <a:schemeClr val="accent4"/>
          </a:lnRef>
          <a:fillRef idx="0">
            <a:schemeClr val="accent4"/>
          </a:fillRef>
          <a:effectRef idx="1">
            <a:schemeClr val="accent4"/>
          </a:effectRef>
          <a:fontRef idx="minor">
            <a:schemeClr val="tx1"/>
          </a:fontRef>
        </p:style>
      </p:cxnSp>
      <p:sp>
        <p:nvSpPr>
          <p:cNvPr id="2" name="Title 1"/>
          <p:cNvSpPr>
            <a:spLocks noGrp="1"/>
          </p:cNvSpPr>
          <p:nvPr>
            <p:ph type="title"/>
          </p:nvPr>
        </p:nvSpPr>
        <p:spPr>
          <a:xfrm>
            <a:off x="323528" y="332656"/>
            <a:ext cx="7560840" cy="648072"/>
          </a:xfrm>
        </p:spPr>
        <p:txBody>
          <a:bodyPr/>
          <a:lstStyle>
            <a:lvl1pPr algn="l">
              <a:defRPr sz="2000" b="1"/>
            </a:lvl1pPr>
          </a:lstStyle>
          <a:p>
            <a:r>
              <a:rPr lang="en-GB"/>
              <a:t>Click to edit Master title style</a:t>
            </a:r>
            <a:endParaRPr lang="en-GB" dirty="0"/>
          </a:p>
        </p:txBody>
      </p:sp>
      <p:sp>
        <p:nvSpPr>
          <p:cNvPr id="4" name="Text Placeholder 3"/>
          <p:cNvSpPr>
            <a:spLocks noGrp="1"/>
          </p:cNvSpPr>
          <p:nvPr>
            <p:ph type="body" sz="half" idx="2"/>
          </p:nvPr>
        </p:nvSpPr>
        <p:spPr>
          <a:xfrm>
            <a:off x="323528" y="1052736"/>
            <a:ext cx="7560840" cy="2880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Media Placeholder 8"/>
          <p:cNvSpPr>
            <a:spLocks noGrp="1"/>
          </p:cNvSpPr>
          <p:nvPr>
            <p:ph type="media" sz="quarter" idx="13"/>
          </p:nvPr>
        </p:nvSpPr>
        <p:spPr>
          <a:xfrm>
            <a:off x="395537" y="1412877"/>
            <a:ext cx="8568952" cy="4824437"/>
          </a:xfrm>
        </p:spPr>
        <p:txBody>
          <a:bodyPr rtlCol="0">
            <a:normAutofit/>
          </a:bodyPr>
          <a:lstStyle/>
          <a:p>
            <a:pPr lvl="0"/>
            <a:r>
              <a:rPr lang="en-GB" noProof="0"/>
              <a:t>Click icon to add media</a:t>
            </a:r>
            <a:endParaRPr lang="en-US" noProof="0"/>
          </a:p>
        </p:txBody>
      </p:sp>
      <p:sp>
        <p:nvSpPr>
          <p:cNvPr id="8" name="Date Placeholder 3"/>
          <p:cNvSpPr>
            <a:spLocks noGrp="1"/>
          </p:cNvSpPr>
          <p:nvPr>
            <p:ph type="dt" sz="half" idx="14"/>
          </p:nvPr>
        </p:nvSpPr>
        <p:spPr/>
        <p:txBody>
          <a:bodyPr/>
          <a:lstStyle>
            <a:lvl1pPr fontAlgn="auto">
              <a:spcBef>
                <a:spcPts val="0"/>
              </a:spcBef>
              <a:spcAft>
                <a:spcPts val="0"/>
              </a:spcAft>
              <a:defRPr>
                <a:latin typeface="+mn-lt"/>
                <a:ea typeface="+mn-ea"/>
              </a:defRPr>
            </a:lvl1pPr>
          </a:lstStyle>
          <a:p>
            <a:pPr>
              <a:defRPr/>
            </a:pPr>
            <a:fld id="{8A007D3D-EE8D-47F3-AAB7-EE658A7AF8B1}" type="datetime1">
              <a:rPr lang="en-US"/>
              <a:pPr>
                <a:defRPr/>
              </a:pPr>
              <a:t>11/12/2021</a:t>
            </a:fld>
            <a:endParaRPr lang="en-US"/>
          </a:p>
        </p:txBody>
      </p:sp>
      <p:sp>
        <p:nvSpPr>
          <p:cNvPr id="10" name="Footer Placeholder 4"/>
          <p:cNvSpPr>
            <a:spLocks noGrp="1"/>
          </p:cNvSpPr>
          <p:nvPr>
            <p:ph type="ftr" sz="quarter" idx="15"/>
          </p:nvPr>
        </p:nvSpPr>
        <p:spPr/>
        <p:txBody>
          <a:bodyPr/>
          <a:lstStyle>
            <a:lvl1pPr fontAlgn="auto">
              <a:spcBef>
                <a:spcPts val="0"/>
              </a:spcBef>
              <a:spcAft>
                <a:spcPts val="0"/>
              </a:spcAft>
              <a:defRPr>
                <a:latin typeface="+mn-lt"/>
                <a:ea typeface="+mn-ea"/>
              </a:defRPr>
            </a:lvl1pPr>
          </a:lstStyle>
          <a:p>
            <a:pPr>
              <a:defRPr/>
            </a:pPr>
            <a:r>
              <a:rPr lang="en-US"/>
              <a:t>Copyright Ruth Miskin Literacy</a:t>
            </a:r>
          </a:p>
        </p:txBody>
      </p:sp>
      <p:sp>
        <p:nvSpPr>
          <p:cNvPr id="11" name="Slide Number Placeholder 5"/>
          <p:cNvSpPr>
            <a:spLocks noGrp="1"/>
          </p:cNvSpPr>
          <p:nvPr>
            <p:ph type="sldNum" sz="quarter" idx="16"/>
          </p:nvPr>
        </p:nvSpPr>
        <p:spPr/>
        <p:txBody>
          <a:bodyPr/>
          <a:lstStyle>
            <a:lvl1pPr fontAlgn="auto">
              <a:spcBef>
                <a:spcPts val="0"/>
              </a:spcBef>
              <a:spcAft>
                <a:spcPts val="0"/>
              </a:spcAft>
              <a:defRPr>
                <a:latin typeface="+mn-lt"/>
                <a:ea typeface="+mn-ea"/>
              </a:defRPr>
            </a:lvl1pPr>
          </a:lstStyle>
          <a:p>
            <a:pPr>
              <a:defRPr/>
            </a:pPr>
            <a:fld id="{2010596C-CD5C-49EB-A4B8-801C40680CF3}" type="slidenum">
              <a:rPr lang="en-US"/>
              <a:pPr>
                <a:defRPr/>
              </a:pPr>
              <a:t>‹#›</a:t>
            </a:fld>
            <a:endParaRPr lang="en-US"/>
          </a:p>
        </p:txBody>
      </p:sp>
    </p:spTree>
    <p:extLst>
      <p:ext uri="{BB962C8B-B14F-4D97-AF65-F5344CB8AC3E}">
        <p14:creationId xmlns:p14="http://schemas.microsoft.com/office/powerpoint/2010/main" val="2680209279"/>
      </p:ext>
    </p:extLst>
  </p:cSld>
  <p:clrMapOvr>
    <a:masterClrMapping/>
  </p:clrMapOvr>
  <p:hf sldNum="0"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preserve="1">
  <p:cSld name="3_Picture with Caption">
    <p:spTree>
      <p:nvGrpSpPr>
        <p:cNvPr id="1" name=""/>
        <p:cNvGrpSpPr/>
        <p:nvPr/>
      </p:nvGrpSpPr>
      <p:grpSpPr>
        <a:xfrm>
          <a:off x="0" y="0"/>
          <a:ext cx="0" cy="0"/>
          <a:chOff x="0" y="0"/>
          <a:chExt cx="0" cy="0"/>
        </a:xfrm>
      </p:grpSpPr>
      <p:sp>
        <p:nvSpPr>
          <p:cNvPr id="5" name="Rectangle 6"/>
          <p:cNvSpPr/>
          <p:nvPr/>
        </p:nvSpPr>
        <p:spPr>
          <a:xfrm>
            <a:off x="395288" y="188913"/>
            <a:ext cx="8567737" cy="1444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pic>
        <p:nvPicPr>
          <p:cNvPr id="6" name="Picture 9" descr="RM_shap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404813"/>
            <a:ext cx="688975" cy="720725"/>
          </a:xfrm>
          <a:prstGeom prst="rect">
            <a:avLst/>
          </a:prstGeom>
          <a:noFill/>
          <a:ln w="9525">
            <a:noFill/>
            <a:miter lim="800000"/>
            <a:headEnd/>
            <a:tailEnd/>
          </a:ln>
        </p:spPr>
      </p:pic>
      <p:cxnSp>
        <p:nvCxnSpPr>
          <p:cNvPr id="7" name="Straight Connector 12"/>
          <p:cNvCxnSpPr/>
          <p:nvPr/>
        </p:nvCxnSpPr>
        <p:spPr>
          <a:xfrm>
            <a:off x="323850" y="188913"/>
            <a:ext cx="0" cy="6480175"/>
          </a:xfrm>
          <a:prstGeom prst="line">
            <a:avLst/>
          </a:prstGeom>
          <a:ln>
            <a:prstDash val="sysDot"/>
          </a:ln>
          <a:effectLst/>
        </p:spPr>
        <p:style>
          <a:lnRef idx="2">
            <a:schemeClr val="accent4"/>
          </a:lnRef>
          <a:fillRef idx="0">
            <a:schemeClr val="accent4"/>
          </a:fillRef>
          <a:effectRef idx="1">
            <a:schemeClr val="accent4"/>
          </a:effectRef>
          <a:fontRef idx="minor">
            <a:schemeClr val="tx1"/>
          </a:fontRef>
        </p:style>
      </p:cxnSp>
      <p:sp>
        <p:nvSpPr>
          <p:cNvPr id="2" name="Title 1"/>
          <p:cNvSpPr>
            <a:spLocks noGrp="1"/>
          </p:cNvSpPr>
          <p:nvPr>
            <p:ph type="title"/>
          </p:nvPr>
        </p:nvSpPr>
        <p:spPr>
          <a:xfrm>
            <a:off x="323528" y="332656"/>
            <a:ext cx="7560840" cy="648072"/>
          </a:xfrm>
        </p:spPr>
        <p:txBody>
          <a:bodyPr/>
          <a:lstStyle>
            <a:lvl1pPr algn="l">
              <a:defRPr sz="2000" b="1"/>
            </a:lvl1pPr>
          </a:lstStyle>
          <a:p>
            <a:r>
              <a:rPr lang="en-GB"/>
              <a:t>Click to edit Master title style</a:t>
            </a:r>
            <a:endParaRPr lang="en-GB" dirty="0"/>
          </a:p>
        </p:txBody>
      </p:sp>
      <p:sp>
        <p:nvSpPr>
          <p:cNvPr id="4" name="Text Placeholder 3"/>
          <p:cNvSpPr>
            <a:spLocks noGrp="1"/>
          </p:cNvSpPr>
          <p:nvPr>
            <p:ph type="body" sz="half" idx="2"/>
          </p:nvPr>
        </p:nvSpPr>
        <p:spPr>
          <a:xfrm>
            <a:off x="323528" y="1052736"/>
            <a:ext cx="7560840" cy="2880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Date Placeholder 3"/>
          <p:cNvSpPr>
            <a:spLocks noGrp="1"/>
          </p:cNvSpPr>
          <p:nvPr>
            <p:ph type="dt" sz="half" idx="10"/>
          </p:nvPr>
        </p:nvSpPr>
        <p:spPr/>
        <p:txBody>
          <a:bodyPr/>
          <a:lstStyle>
            <a:lvl1pPr fontAlgn="auto">
              <a:spcBef>
                <a:spcPts val="0"/>
              </a:spcBef>
              <a:spcAft>
                <a:spcPts val="0"/>
              </a:spcAft>
              <a:defRPr>
                <a:latin typeface="+mn-lt"/>
                <a:ea typeface="+mn-ea"/>
              </a:defRPr>
            </a:lvl1pPr>
          </a:lstStyle>
          <a:p>
            <a:pPr>
              <a:defRPr/>
            </a:pPr>
            <a:fld id="{7783EE99-AF5B-4871-8B6E-B692C96877AB}" type="datetime1">
              <a:rPr lang="en-US"/>
              <a:pPr>
                <a:defRPr/>
              </a:pPr>
              <a:t>11/12/2021</a:t>
            </a:fld>
            <a:endParaRPr lang="en-US"/>
          </a:p>
        </p:txBody>
      </p:sp>
      <p:sp>
        <p:nvSpPr>
          <p:cNvPr id="9" name="Footer Placeholder 4"/>
          <p:cNvSpPr>
            <a:spLocks noGrp="1"/>
          </p:cNvSpPr>
          <p:nvPr>
            <p:ph type="ftr" sz="quarter" idx="11"/>
          </p:nvPr>
        </p:nvSpPr>
        <p:spPr/>
        <p:txBody>
          <a:bodyPr/>
          <a:lstStyle>
            <a:lvl1pPr fontAlgn="auto">
              <a:spcBef>
                <a:spcPts val="0"/>
              </a:spcBef>
              <a:spcAft>
                <a:spcPts val="0"/>
              </a:spcAft>
              <a:defRPr>
                <a:latin typeface="+mn-lt"/>
                <a:ea typeface="+mn-ea"/>
              </a:defRPr>
            </a:lvl1pPr>
          </a:lstStyle>
          <a:p>
            <a:pPr>
              <a:defRPr/>
            </a:pPr>
            <a:r>
              <a:rPr lang="en-US"/>
              <a:t>Copyright Ruth Miskin Literacy</a:t>
            </a:r>
          </a:p>
        </p:txBody>
      </p:sp>
      <p:sp>
        <p:nvSpPr>
          <p:cNvPr id="10" name="Slide Number Placeholder 5"/>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DB60F70D-D744-42A4-ABE0-1391226DF2D9}" type="slidenum">
              <a:rPr lang="en-US"/>
              <a:pPr>
                <a:defRPr/>
              </a:pPr>
              <a:t>‹#›</a:t>
            </a:fld>
            <a:endParaRPr lang="en-US"/>
          </a:p>
        </p:txBody>
      </p:sp>
    </p:spTree>
    <p:extLst>
      <p:ext uri="{BB962C8B-B14F-4D97-AF65-F5344CB8AC3E}">
        <p14:creationId xmlns:p14="http://schemas.microsoft.com/office/powerpoint/2010/main" val="93774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hf sldNum="0" hdr="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preserve="1">
  <p:cSld name="1_Picture with Caption">
    <p:spTree>
      <p:nvGrpSpPr>
        <p:cNvPr id="1" name=""/>
        <p:cNvGrpSpPr/>
        <p:nvPr/>
      </p:nvGrpSpPr>
      <p:grpSpPr>
        <a:xfrm>
          <a:off x="0" y="0"/>
          <a:ext cx="0" cy="0"/>
          <a:chOff x="0" y="0"/>
          <a:chExt cx="0" cy="0"/>
        </a:xfrm>
      </p:grpSpPr>
      <p:sp>
        <p:nvSpPr>
          <p:cNvPr id="4" name="Rectangle 6"/>
          <p:cNvSpPr/>
          <p:nvPr/>
        </p:nvSpPr>
        <p:spPr>
          <a:xfrm>
            <a:off x="395288" y="188913"/>
            <a:ext cx="8567737" cy="1444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pic>
        <p:nvPicPr>
          <p:cNvPr id="5" name="Picture 9" descr="RM_shap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404813"/>
            <a:ext cx="688975" cy="720725"/>
          </a:xfrm>
          <a:prstGeom prst="rect">
            <a:avLst/>
          </a:prstGeom>
          <a:noFill/>
          <a:ln w="9525">
            <a:noFill/>
            <a:miter lim="800000"/>
            <a:headEnd/>
            <a:tailEnd/>
          </a:ln>
        </p:spPr>
      </p:pic>
      <p:cxnSp>
        <p:nvCxnSpPr>
          <p:cNvPr id="6" name="Straight Connector 12"/>
          <p:cNvCxnSpPr/>
          <p:nvPr/>
        </p:nvCxnSpPr>
        <p:spPr>
          <a:xfrm>
            <a:off x="323850" y="188913"/>
            <a:ext cx="0" cy="6480175"/>
          </a:xfrm>
          <a:prstGeom prst="line">
            <a:avLst/>
          </a:prstGeom>
          <a:ln>
            <a:prstDash val="sysDot"/>
          </a:ln>
          <a:effectLst/>
        </p:spPr>
        <p:style>
          <a:lnRef idx="2">
            <a:schemeClr val="accent4"/>
          </a:lnRef>
          <a:fillRef idx="0">
            <a:schemeClr val="accent4"/>
          </a:fillRef>
          <a:effectRef idx="1">
            <a:schemeClr val="accent4"/>
          </a:effectRef>
          <a:fontRef idx="minor">
            <a:schemeClr val="tx1"/>
          </a:fontRef>
        </p:style>
      </p:cxnSp>
      <p:sp>
        <p:nvSpPr>
          <p:cNvPr id="3" name="Picture Placeholder 2"/>
          <p:cNvSpPr>
            <a:spLocks noGrp="1"/>
          </p:cNvSpPr>
          <p:nvPr>
            <p:ph type="pic" idx="1"/>
          </p:nvPr>
        </p:nvSpPr>
        <p:spPr>
          <a:xfrm>
            <a:off x="395537" y="404664"/>
            <a:ext cx="8568952" cy="583264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p>
        </p:txBody>
      </p:sp>
      <p:sp>
        <p:nvSpPr>
          <p:cNvPr id="7" name="Date Placeholder 3"/>
          <p:cNvSpPr>
            <a:spLocks noGrp="1"/>
          </p:cNvSpPr>
          <p:nvPr>
            <p:ph type="dt" sz="half" idx="10"/>
          </p:nvPr>
        </p:nvSpPr>
        <p:spPr/>
        <p:txBody>
          <a:bodyPr/>
          <a:lstStyle>
            <a:lvl1pPr fontAlgn="auto">
              <a:spcBef>
                <a:spcPts val="0"/>
              </a:spcBef>
              <a:spcAft>
                <a:spcPts val="0"/>
              </a:spcAft>
              <a:defRPr>
                <a:latin typeface="+mn-lt"/>
                <a:ea typeface="+mn-ea"/>
              </a:defRPr>
            </a:lvl1pPr>
          </a:lstStyle>
          <a:p>
            <a:pPr>
              <a:defRPr/>
            </a:pPr>
            <a:fld id="{40F9F0A0-ACF3-465E-8BA6-C865B09778A7}" type="datetime1">
              <a:rPr lang="en-US"/>
              <a:pPr>
                <a:defRPr/>
              </a:pPr>
              <a:t>11/12/2021</a:t>
            </a:fld>
            <a:endParaRPr lang="en-US"/>
          </a:p>
        </p:txBody>
      </p:sp>
      <p:sp>
        <p:nvSpPr>
          <p:cNvPr id="8" name="Footer Placeholder 4"/>
          <p:cNvSpPr>
            <a:spLocks noGrp="1"/>
          </p:cNvSpPr>
          <p:nvPr>
            <p:ph type="ftr" sz="quarter" idx="11"/>
          </p:nvPr>
        </p:nvSpPr>
        <p:spPr/>
        <p:txBody>
          <a:bodyPr/>
          <a:lstStyle>
            <a:lvl1pPr fontAlgn="auto">
              <a:spcBef>
                <a:spcPts val="0"/>
              </a:spcBef>
              <a:spcAft>
                <a:spcPts val="0"/>
              </a:spcAft>
              <a:defRPr>
                <a:latin typeface="+mn-lt"/>
                <a:ea typeface="+mn-ea"/>
              </a:defRPr>
            </a:lvl1pPr>
          </a:lstStyle>
          <a:p>
            <a:pPr>
              <a:defRPr/>
            </a:pPr>
            <a:r>
              <a:rPr lang="en-US"/>
              <a:t>Copyright Ruth Miskin Literacy</a:t>
            </a:r>
          </a:p>
        </p:txBody>
      </p:sp>
      <p:sp>
        <p:nvSpPr>
          <p:cNvPr id="9" name="Slide Number Placeholder 5"/>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BBF6B476-9FD5-48EF-9569-222C2AA591FE}" type="slidenum">
              <a:rPr lang="en-US"/>
              <a:pPr>
                <a:defRPr/>
              </a:pPr>
              <a:t>‹#›</a:t>
            </a:fld>
            <a:endParaRPr lang="en-US"/>
          </a:p>
        </p:txBody>
      </p:sp>
    </p:spTree>
    <p:extLst>
      <p:ext uri="{BB962C8B-B14F-4D97-AF65-F5344CB8AC3E}">
        <p14:creationId xmlns:p14="http://schemas.microsoft.com/office/powerpoint/2010/main" val="156964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hf sldNum="0" hdr="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showMasterPhAnim="0" type="txAndTwoObj" preserve="1">
  <p:cSld name="Title, Text, and 2 Content">
    <p:spTree>
      <p:nvGrpSpPr>
        <p:cNvPr id="1" name=""/>
        <p:cNvGrpSpPr/>
        <p:nvPr/>
      </p:nvGrpSpPr>
      <p:grpSpPr>
        <a:xfrm>
          <a:off x="0" y="0"/>
          <a:ext cx="0" cy="0"/>
          <a:chOff x="0" y="0"/>
          <a:chExt cx="0" cy="0"/>
        </a:xfrm>
      </p:grpSpPr>
      <p:sp>
        <p:nvSpPr>
          <p:cNvPr id="6" name="Rectangle 6"/>
          <p:cNvSpPr/>
          <p:nvPr/>
        </p:nvSpPr>
        <p:spPr>
          <a:xfrm>
            <a:off x="395288" y="188913"/>
            <a:ext cx="8567737" cy="1444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pic>
        <p:nvPicPr>
          <p:cNvPr id="7" name="Picture 9" descr="RM_shap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404813"/>
            <a:ext cx="688975" cy="720725"/>
          </a:xfrm>
          <a:prstGeom prst="rect">
            <a:avLst/>
          </a:prstGeom>
          <a:noFill/>
          <a:ln w="9525">
            <a:noFill/>
            <a:miter lim="800000"/>
            <a:headEnd/>
            <a:tailEnd/>
          </a:ln>
        </p:spPr>
      </p:pic>
      <p:cxnSp>
        <p:nvCxnSpPr>
          <p:cNvPr id="8" name="Straight Connector 12"/>
          <p:cNvCxnSpPr/>
          <p:nvPr/>
        </p:nvCxnSpPr>
        <p:spPr>
          <a:xfrm>
            <a:off x="323850" y="188913"/>
            <a:ext cx="0" cy="6480175"/>
          </a:xfrm>
          <a:prstGeom prst="line">
            <a:avLst/>
          </a:prstGeom>
          <a:ln>
            <a:prstDash val="sysDot"/>
          </a:ln>
          <a:effectLst/>
        </p:spPr>
        <p:style>
          <a:lnRef idx="2">
            <a:schemeClr val="accent4"/>
          </a:lnRef>
          <a:fillRef idx="0">
            <a:schemeClr val="accent4"/>
          </a:fillRef>
          <a:effectRef idx="1">
            <a:schemeClr val="accent4"/>
          </a:effectRef>
          <a:fontRef idx="minor">
            <a:schemeClr val="tx1"/>
          </a:fontRef>
        </p:style>
      </p:cxnSp>
      <p:sp>
        <p:nvSpPr>
          <p:cNvPr id="2" name="Title 1"/>
          <p:cNvSpPr>
            <a:spLocks noGrp="1"/>
          </p:cNvSpPr>
          <p:nvPr>
            <p:ph type="title"/>
          </p:nvPr>
        </p:nvSpPr>
        <p:spPr>
          <a:xfrm>
            <a:off x="457200" y="277818"/>
            <a:ext cx="8229600" cy="1139825"/>
          </a:xfrm>
        </p:spPr>
        <p:txBody>
          <a:bodyPr/>
          <a:lstStyle/>
          <a:p>
            <a:r>
              <a:rPr lang="en-GB"/>
              <a:t>Click to edit Master title style</a:t>
            </a:r>
            <a:endParaRPr lang="en-US"/>
          </a:p>
        </p:txBody>
      </p:sp>
      <p:sp>
        <p:nvSpPr>
          <p:cNvPr id="3" name="Text Placeholder 2"/>
          <p:cNvSpPr>
            <a:spLocks noGrp="1"/>
          </p:cNvSpPr>
          <p:nvPr>
            <p:ph type="body" sz="half" idx="1"/>
          </p:nvPr>
        </p:nvSpPr>
        <p:spPr>
          <a:xfrm>
            <a:off x="457202" y="1600205"/>
            <a:ext cx="4044462" cy="45307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quarter" idx="2"/>
          </p:nvPr>
        </p:nvSpPr>
        <p:spPr>
          <a:xfrm>
            <a:off x="4642338" y="1600205"/>
            <a:ext cx="4044462" cy="21891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4"/>
          <p:cNvSpPr>
            <a:spLocks noGrp="1"/>
          </p:cNvSpPr>
          <p:nvPr>
            <p:ph sz="quarter" idx="3"/>
          </p:nvPr>
        </p:nvSpPr>
        <p:spPr>
          <a:xfrm>
            <a:off x="4642338" y="3941763"/>
            <a:ext cx="4044462" cy="21891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Date Placeholder 3"/>
          <p:cNvSpPr>
            <a:spLocks noGrp="1"/>
          </p:cNvSpPr>
          <p:nvPr>
            <p:ph type="dt" sz="half" idx="10"/>
          </p:nvPr>
        </p:nvSpPr>
        <p:spPr/>
        <p:txBody>
          <a:bodyPr/>
          <a:lstStyle>
            <a:lvl1pPr fontAlgn="auto">
              <a:spcBef>
                <a:spcPts val="0"/>
              </a:spcBef>
              <a:spcAft>
                <a:spcPts val="0"/>
              </a:spcAft>
              <a:defRPr>
                <a:latin typeface="+mn-lt"/>
                <a:ea typeface="+mn-ea"/>
              </a:defRPr>
            </a:lvl1pPr>
          </a:lstStyle>
          <a:p>
            <a:pPr>
              <a:defRPr/>
            </a:pPr>
            <a:fld id="{42E3A79B-DED3-425E-AB54-16783ED5EC27}" type="datetime1">
              <a:rPr lang="en-US"/>
              <a:pPr>
                <a:defRPr/>
              </a:pPr>
              <a:t>11/12/2021</a:t>
            </a:fld>
            <a:endParaRPr lang="en-US"/>
          </a:p>
        </p:txBody>
      </p:sp>
      <p:sp>
        <p:nvSpPr>
          <p:cNvPr id="10" name="Footer Placeholder 4"/>
          <p:cNvSpPr>
            <a:spLocks noGrp="1"/>
          </p:cNvSpPr>
          <p:nvPr>
            <p:ph type="ftr" sz="quarter" idx="11"/>
          </p:nvPr>
        </p:nvSpPr>
        <p:spPr/>
        <p:txBody>
          <a:bodyPr/>
          <a:lstStyle>
            <a:lvl1pPr fontAlgn="auto">
              <a:spcBef>
                <a:spcPts val="0"/>
              </a:spcBef>
              <a:spcAft>
                <a:spcPts val="0"/>
              </a:spcAft>
              <a:defRPr>
                <a:latin typeface="+mn-lt"/>
                <a:ea typeface="+mn-ea"/>
              </a:defRPr>
            </a:lvl1pPr>
          </a:lstStyle>
          <a:p>
            <a:pPr>
              <a:defRPr/>
            </a:pPr>
            <a:r>
              <a:rPr lang="en-US"/>
              <a:t>Copyright Ruth Miskin Literacy</a:t>
            </a:r>
          </a:p>
        </p:txBody>
      </p:sp>
      <p:sp>
        <p:nvSpPr>
          <p:cNvPr id="11" name="Slide Number Placeholder 5"/>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E44168FA-47A5-4EFD-B66C-6306816EEFC8}" type="slidenum">
              <a:rPr lang="en-US"/>
              <a:pPr>
                <a:defRPr/>
              </a:pPr>
              <a:t>‹#›</a:t>
            </a:fld>
            <a:endParaRPr lang="en-US"/>
          </a:p>
        </p:txBody>
      </p:sp>
    </p:spTree>
    <p:extLst>
      <p:ext uri="{BB962C8B-B14F-4D97-AF65-F5344CB8AC3E}">
        <p14:creationId xmlns:p14="http://schemas.microsoft.com/office/powerpoint/2010/main" val="1364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4">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4">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4">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5">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5">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5">
                                            <p:txEl>
                                              <p:pRg st="3" end="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499"/>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showMasterPhAnim="0" userDrawn="1">
  <p:cSld name="1_Title Slide">
    <p:spTree>
      <p:nvGrpSpPr>
        <p:cNvPr id="1" name=""/>
        <p:cNvGrpSpPr/>
        <p:nvPr/>
      </p:nvGrpSpPr>
      <p:grpSpPr>
        <a:xfrm>
          <a:off x="0" y="0"/>
          <a:ext cx="0" cy="0"/>
          <a:chOff x="0" y="0"/>
          <a:chExt cx="0" cy="0"/>
        </a:xfrm>
      </p:grpSpPr>
      <p:sp>
        <p:nvSpPr>
          <p:cNvPr id="4" name="Rectangle 6"/>
          <p:cNvSpPr/>
          <p:nvPr/>
        </p:nvSpPr>
        <p:spPr>
          <a:xfrm>
            <a:off x="395288" y="188913"/>
            <a:ext cx="8567737" cy="1444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pic>
        <p:nvPicPr>
          <p:cNvPr id="5" name="Picture 9" descr="RM_shap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404813"/>
            <a:ext cx="688975" cy="720725"/>
          </a:xfrm>
          <a:prstGeom prst="rect">
            <a:avLst/>
          </a:prstGeom>
          <a:noFill/>
          <a:ln w="9525">
            <a:noFill/>
            <a:miter lim="800000"/>
            <a:headEnd/>
            <a:tailEnd/>
          </a:ln>
        </p:spPr>
      </p:pic>
      <p:cxnSp>
        <p:nvCxnSpPr>
          <p:cNvPr id="6" name="Straight Connector 12"/>
          <p:cNvCxnSpPr/>
          <p:nvPr/>
        </p:nvCxnSpPr>
        <p:spPr>
          <a:xfrm>
            <a:off x="323850" y="188913"/>
            <a:ext cx="0" cy="6480175"/>
          </a:xfrm>
          <a:prstGeom prst="line">
            <a:avLst/>
          </a:prstGeom>
          <a:ln>
            <a:prstDash val="sysDot"/>
          </a:ln>
          <a:effectLst/>
        </p:spPr>
        <p:style>
          <a:lnRef idx="2">
            <a:schemeClr val="accent4"/>
          </a:lnRef>
          <a:fillRef idx="0">
            <a:schemeClr val="accent4"/>
          </a:fillRef>
          <a:effectRef idx="1">
            <a:schemeClr val="accent4"/>
          </a:effectRef>
          <a:fontRef idx="minor">
            <a:schemeClr val="tx1"/>
          </a:fontRef>
        </p:style>
      </p:cxnSp>
      <p:sp>
        <p:nvSpPr>
          <p:cNvPr id="10" name="Rectangle 6"/>
          <p:cNvSpPr/>
          <p:nvPr/>
        </p:nvSpPr>
        <p:spPr>
          <a:xfrm>
            <a:off x="180975" y="6137275"/>
            <a:ext cx="8782050" cy="1444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sp>
        <p:nvSpPr>
          <p:cNvPr id="11" name="Rectangle 7"/>
          <p:cNvSpPr/>
          <p:nvPr/>
        </p:nvSpPr>
        <p:spPr>
          <a:xfrm>
            <a:off x="180975" y="2465388"/>
            <a:ext cx="8782050" cy="1365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sp>
        <p:nvSpPr>
          <p:cNvPr id="3" name="Subtitle 2"/>
          <p:cNvSpPr>
            <a:spLocks noGrp="1"/>
          </p:cNvSpPr>
          <p:nvPr>
            <p:ph type="subTitle" idx="1"/>
          </p:nvPr>
        </p:nvSpPr>
        <p:spPr>
          <a:xfrm>
            <a:off x="251520" y="5705872"/>
            <a:ext cx="6400800" cy="744488"/>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
        <p:nvSpPr>
          <p:cNvPr id="13" name="Date Placeholder 3"/>
          <p:cNvSpPr>
            <a:spLocks noGrp="1"/>
          </p:cNvSpPr>
          <p:nvPr>
            <p:ph type="dt" sz="half" idx="10"/>
          </p:nvPr>
        </p:nvSpPr>
        <p:spPr>
          <a:xfrm>
            <a:off x="252413" y="6356350"/>
            <a:ext cx="2195512" cy="365125"/>
          </a:xfrm>
        </p:spPr>
        <p:txBody>
          <a:bodyPr/>
          <a:lstStyle>
            <a:lvl1pPr fontAlgn="auto">
              <a:spcBef>
                <a:spcPts val="0"/>
              </a:spcBef>
              <a:spcAft>
                <a:spcPts val="0"/>
              </a:spcAft>
              <a:defRPr>
                <a:solidFill>
                  <a:srgbClr val="787878"/>
                </a:solidFill>
                <a:latin typeface="+mn-lt"/>
                <a:ea typeface="+mn-ea"/>
              </a:defRPr>
            </a:lvl1pPr>
          </a:lstStyle>
          <a:p>
            <a:pPr>
              <a:defRPr/>
            </a:pPr>
            <a:fld id="{01387B8C-4C81-4537-B455-AAB35B47B5C6}" type="datetime1">
              <a:rPr lang="en-US"/>
              <a:pPr>
                <a:defRPr/>
              </a:pPr>
              <a:t>11/12/2021</a:t>
            </a:fld>
            <a:endParaRPr lang="en-US"/>
          </a:p>
        </p:txBody>
      </p:sp>
      <p:sp>
        <p:nvSpPr>
          <p:cNvPr id="14" name="Footer Placeholder 4"/>
          <p:cNvSpPr>
            <a:spLocks noGrp="1"/>
          </p:cNvSpPr>
          <p:nvPr>
            <p:ph type="ftr" sz="quarter" idx="11"/>
          </p:nvPr>
        </p:nvSpPr>
        <p:spPr/>
        <p:txBody>
          <a:bodyPr/>
          <a:lstStyle>
            <a:lvl1pPr fontAlgn="auto">
              <a:spcBef>
                <a:spcPts val="0"/>
              </a:spcBef>
              <a:spcAft>
                <a:spcPts val="0"/>
              </a:spcAft>
              <a:defRPr>
                <a:solidFill>
                  <a:srgbClr val="787878"/>
                </a:solidFill>
                <a:latin typeface="+mn-lt"/>
                <a:ea typeface="+mn-ea"/>
              </a:defRPr>
            </a:lvl1pPr>
          </a:lstStyle>
          <a:p>
            <a:pPr>
              <a:defRPr/>
            </a:pPr>
            <a:r>
              <a:rPr lang="en-US"/>
              <a:t>Copyright Ruth Miskin Literacy</a:t>
            </a:r>
          </a:p>
        </p:txBody>
      </p:sp>
      <p:sp>
        <p:nvSpPr>
          <p:cNvPr id="15" name="Slide Number Placeholder 5"/>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9858BA24-3405-4635-AB35-7746451C5ECE}" type="slidenum">
              <a:rPr lang="en-US"/>
              <a:pPr>
                <a:defRPr/>
              </a:pPr>
              <a:t>‹#›</a:t>
            </a:fld>
            <a:endParaRPr lang="en-US"/>
          </a:p>
        </p:txBody>
      </p:sp>
      <p:pic>
        <p:nvPicPr>
          <p:cNvPr id="16" name="Picture 15" descr="powerpoint-cover-template-U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Title 1"/>
          <p:cNvSpPr>
            <a:spLocks noGrp="1"/>
          </p:cNvSpPr>
          <p:nvPr>
            <p:ph type="ctrTitle" idx="4294967295" hasCustomPrompt="1"/>
          </p:nvPr>
        </p:nvSpPr>
        <p:spPr>
          <a:xfrm>
            <a:off x="4392849" y="4509925"/>
            <a:ext cx="4637543" cy="666534"/>
          </a:xfrm>
          <a:solidFill>
            <a:srgbClr val="26805F"/>
          </a:solidFill>
        </p:spPr>
        <p:txBody>
          <a:bodyPr/>
          <a:lstStyle/>
          <a:p>
            <a:pPr algn="ctr">
              <a:lnSpc>
                <a:spcPct val="80000"/>
              </a:lnSpc>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&lt;title&gt;</a:t>
            </a:r>
          </a:p>
        </p:txBody>
      </p:sp>
    </p:spTree>
    <p:extLst>
      <p:ext uri="{BB962C8B-B14F-4D97-AF65-F5344CB8AC3E}">
        <p14:creationId xmlns:p14="http://schemas.microsoft.com/office/powerpoint/2010/main" val="419019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hf sldNum="0" hdr="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showMasterPhAnim="0" userDrawn="1">
  <p:cSld name="5_Title and Content">
    <p:spTree>
      <p:nvGrpSpPr>
        <p:cNvPr id="1" name=""/>
        <p:cNvGrpSpPr/>
        <p:nvPr/>
      </p:nvGrpSpPr>
      <p:grpSpPr>
        <a:xfrm>
          <a:off x="0" y="0"/>
          <a:ext cx="0" cy="0"/>
          <a:chOff x="0" y="0"/>
          <a:chExt cx="0" cy="0"/>
        </a:xfrm>
      </p:grpSpPr>
      <p:pic>
        <p:nvPicPr>
          <p:cNvPr id="11" name="Picture 10" descr="PPT_RM_pag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340" y="0"/>
            <a:ext cx="9180512" cy="6858000"/>
          </a:xfrm>
          <a:prstGeom prst="rect">
            <a:avLst/>
          </a:prstGeom>
        </p:spPr>
      </p:pic>
      <p:sp>
        <p:nvSpPr>
          <p:cNvPr id="3" name="Content Placeholder 2"/>
          <p:cNvSpPr>
            <a:spLocks noGrp="1"/>
          </p:cNvSpPr>
          <p:nvPr>
            <p:ph idx="1"/>
          </p:nvPr>
        </p:nvSpPr>
        <p:spPr>
          <a:xfrm>
            <a:off x="323528" y="1196752"/>
            <a:ext cx="8639175" cy="504056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Slide Number Placeholder 5"/>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404DBCEF-19A6-4004-B125-9F389965607C}" type="slidenum">
              <a:rPr lang="en-US"/>
              <a:pPr>
                <a:defRPr/>
              </a:pPr>
              <a:t>‹#›</a:t>
            </a:fld>
            <a:endParaRPr lang="en-US"/>
          </a:p>
        </p:txBody>
      </p:sp>
    </p:spTree>
    <p:extLst>
      <p:ext uri="{BB962C8B-B14F-4D97-AF65-F5344CB8AC3E}">
        <p14:creationId xmlns:p14="http://schemas.microsoft.com/office/powerpoint/2010/main" val="3960987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pic>
        <p:nvPicPr>
          <p:cNvPr id="11" name="Picture 10" descr="PPT_RM_pag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340" y="0"/>
            <a:ext cx="9180512" cy="6858000"/>
          </a:xfrm>
          <a:prstGeom prst="rect">
            <a:avLst/>
          </a:prstGeom>
        </p:spPr>
      </p:pic>
      <p:sp>
        <p:nvSpPr>
          <p:cNvPr id="7" name="Rectangle 3"/>
          <p:cNvSpPr/>
          <p:nvPr userDrawn="1"/>
        </p:nvSpPr>
        <p:spPr>
          <a:xfrm>
            <a:off x="323527" y="1151032"/>
            <a:ext cx="8640961" cy="45719"/>
          </a:xfrm>
          <a:prstGeom prst="rect">
            <a:avLst/>
          </a:prstGeom>
          <a:solidFill>
            <a:srgbClr val="3B9EA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sp>
        <p:nvSpPr>
          <p:cNvPr id="2" name="Title 1"/>
          <p:cNvSpPr>
            <a:spLocks noGrp="1"/>
          </p:cNvSpPr>
          <p:nvPr>
            <p:ph type="title" hasCustomPrompt="1"/>
          </p:nvPr>
        </p:nvSpPr>
        <p:spPr>
          <a:xfrm>
            <a:off x="323528" y="260649"/>
            <a:ext cx="7478713" cy="864096"/>
          </a:xfrm>
        </p:spPr>
        <p:txBody>
          <a:bodyPr anchor="b"/>
          <a:lstStyle/>
          <a:p>
            <a:br>
              <a:rPr lang="en-GB" dirty="0"/>
            </a:br>
            <a:r>
              <a:rPr lang="en-GB" dirty="0"/>
              <a:t>Click to edit Master title style</a:t>
            </a:r>
          </a:p>
        </p:txBody>
      </p:sp>
      <p:sp>
        <p:nvSpPr>
          <p:cNvPr id="3" name="Content Placeholder 2"/>
          <p:cNvSpPr>
            <a:spLocks noGrp="1"/>
          </p:cNvSpPr>
          <p:nvPr>
            <p:ph idx="1"/>
          </p:nvPr>
        </p:nvSpPr>
        <p:spPr>
          <a:xfrm>
            <a:off x="323528" y="1196752"/>
            <a:ext cx="8639175" cy="504056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Slide Number Placeholder 5"/>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404DBCEF-19A6-4004-B125-9F389965607C}" type="slidenum">
              <a:rPr lang="en-US"/>
              <a:pPr>
                <a:defRPr/>
              </a:pPr>
              <a:t>‹#›</a:t>
            </a:fld>
            <a:endParaRPr lang="en-US"/>
          </a:p>
        </p:txBody>
      </p:sp>
    </p:spTree>
    <p:extLst>
      <p:ext uri="{BB962C8B-B14F-4D97-AF65-F5344CB8AC3E}">
        <p14:creationId xmlns:p14="http://schemas.microsoft.com/office/powerpoint/2010/main" val="281862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preserve="1" userDrawn="1">
  <p:cSld name="4_Title and Content">
    <p:spTree>
      <p:nvGrpSpPr>
        <p:cNvPr id="1" name=""/>
        <p:cNvGrpSpPr/>
        <p:nvPr/>
      </p:nvGrpSpPr>
      <p:grpSpPr>
        <a:xfrm>
          <a:off x="0" y="0"/>
          <a:ext cx="0" cy="0"/>
          <a:chOff x="0" y="0"/>
          <a:chExt cx="0" cy="0"/>
        </a:xfrm>
      </p:grpSpPr>
      <p:pic>
        <p:nvPicPr>
          <p:cNvPr id="11" name="Picture 10" descr="PPT_RM_pag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340" y="0"/>
            <a:ext cx="9180512" cy="6858000"/>
          </a:xfrm>
          <a:prstGeom prst="rect">
            <a:avLst/>
          </a:prstGeom>
        </p:spPr>
      </p:pic>
      <p:sp>
        <p:nvSpPr>
          <p:cNvPr id="7" name="Rectangle 3"/>
          <p:cNvSpPr/>
          <p:nvPr userDrawn="1"/>
        </p:nvSpPr>
        <p:spPr>
          <a:xfrm>
            <a:off x="323527" y="1151032"/>
            <a:ext cx="8640961" cy="45719"/>
          </a:xfrm>
          <a:prstGeom prst="rect">
            <a:avLst/>
          </a:prstGeom>
          <a:solidFill>
            <a:srgbClr val="3B9EA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sp>
        <p:nvSpPr>
          <p:cNvPr id="2" name="Title 1"/>
          <p:cNvSpPr>
            <a:spLocks noGrp="1"/>
          </p:cNvSpPr>
          <p:nvPr>
            <p:ph type="title" hasCustomPrompt="1"/>
          </p:nvPr>
        </p:nvSpPr>
        <p:spPr>
          <a:xfrm>
            <a:off x="323528" y="260649"/>
            <a:ext cx="7478713" cy="864096"/>
          </a:xfrm>
        </p:spPr>
        <p:txBody>
          <a:bodyPr anchor="b"/>
          <a:lstStyle/>
          <a:p>
            <a:br>
              <a:rPr lang="en-GB" dirty="0"/>
            </a:br>
            <a:r>
              <a:rPr lang="en-GB" dirty="0"/>
              <a:t>Click to edit Master title style</a:t>
            </a:r>
          </a:p>
        </p:txBody>
      </p:sp>
      <p:sp>
        <p:nvSpPr>
          <p:cNvPr id="10" name="Slide Number Placeholder 5"/>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404DBCEF-19A6-4004-B125-9F389965607C}" type="slidenum">
              <a:rPr lang="en-US"/>
              <a:pPr>
                <a:defRPr/>
              </a:pPr>
              <a:t>‹#›</a:t>
            </a:fld>
            <a:endParaRPr lang="en-US"/>
          </a:p>
        </p:txBody>
      </p:sp>
      <p:sp>
        <p:nvSpPr>
          <p:cNvPr id="8" name="Content Placeholder 2"/>
          <p:cNvSpPr>
            <a:spLocks noGrp="1"/>
          </p:cNvSpPr>
          <p:nvPr>
            <p:ph sz="half" idx="1"/>
          </p:nvPr>
        </p:nvSpPr>
        <p:spPr>
          <a:xfrm>
            <a:off x="323528" y="1268760"/>
            <a:ext cx="4246885" cy="4968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3"/>
          <p:cNvSpPr>
            <a:spLocks noGrp="1"/>
          </p:cNvSpPr>
          <p:nvPr>
            <p:ph sz="half" idx="2"/>
          </p:nvPr>
        </p:nvSpPr>
        <p:spPr>
          <a:xfrm>
            <a:off x="4716016" y="1268760"/>
            <a:ext cx="4254624" cy="4968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694975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preserve="1">
  <p:cSld name="2_Title and Content">
    <p:spTree>
      <p:nvGrpSpPr>
        <p:cNvPr id="1" name=""/>
        <p:cNvGrpSpPr/>
        <p:nvPr/>
      </p:nvGrpSpPr>
      <p:grpSpPr>
        <a:xfrm>
          <a:off x="0" y="0"/>
          <a:ext cx="0" cy="0"/>
          <a:chOff x="0" y="0"/>
          <a:chExt cx="0" cy="0"/>
        </a:xfrm>
      </p:grpSpPr>
      <p:sp>
        <p:nvSpPr>
          <p:cNvPr id="3" name="Rectangle 6"/>
          <p:cNvSpPr/>
          <p:nvPr/>
        </p:nvSpPr>
        <p:spPr>
          <a:xfrm>
            <a:off x="395288" y="188913"/>
            <a:ext cx="8567737" cy="1444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pic>
        <p:nvPicPr>
          <p:cNvPr id="4" name="Picture 9" descr="RM_shap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404813"/>
            <a:ext cx="688975" cy="720725"/>
          </a:xfrm>
          <a:prstGeom prst="rect">
            <a:avLst/>
          </a:prstGeom>
          <a:noFill/>
          <a:ln w="9525">
            <a:noFill/>
            <a:miter lim="800000"/>
            <a:headEnd/>
            <a:tailEnd/>
          </a:ln>
        </p:spPr>
      </p:pic>
      <p:cxnSp>
        <p:nvCxnSpPr>
          <p:cNvPr id="5" name="Straight Connector 12"/>
          <p:cNvCxnSpPr/>
          <p:nvPr/>
        </p:nvCxnSpPr>
        <p:spPr>
          <a:xfrm>
            <a:off x="323850" y="188913"/>
            <a:ext cx="0" cy="6480175"/>
          </a:xfrm>
          <a:prstGeom prst="line">
            <a:avLst/>
          </a:prstGeom>
          <a:ln>
            <a:prstDash val="sysDot"/>
          </a:ln>
          <a:effectLst/>
        </p:spPr>
        <p:style>
          <a:lnRef idx="2">
            <a:schemeClr val="accent4"/>
          </a:lnRef>
          <a:fillRef idx="0">
            <a:schemeClr val="accent4"/>
          </a:fillRef>
          <a:effectRef idx="1">
            <a:schemeClr val="accent4"/>
          </a:effectRef>
          <a:fontRef idx="minor">
            <a:schemeClr val="tx1"/>
          </a:fontRef>
        </p:style>
      </p:cxnSp>
      <p:sp>
        <p:nvSpPr>
          <p:cNvPr id="2" name="Title 1"/>
          <p:cNvSpPr>
            <a:spLocks noGrp="1"/>
          </p:cNvSpPr>
          <p:nvPr>
            <p:ph type="title"/>
          </p:nvPr>
        </p:nvSpPr>
        <p:spPr/>
        <p:txBody>
          <a:bodyPr/>
          <a:lstStyle/>
          <a:p>
            <a:r>
              <a:rPr lang="en-GB"/>
              <a:t>Click to edit Master title style</a:t>
            </a:r>
            <a:endParaRPr lang="en-GB" dirty="0"/>
          </a:p>
        </p:txBody>
      </p:sp>
      <p:sp>
        <p:nvSpPr>
          <p:cNvPr id="6" name="Date Placeholder 3"/>
          <p:cNvSpPr>
            <a:spLocks noGrp="1"/>
          </p:cNvSpPr>
          <p:nvPr>
            <p:ph type="dt" sz="half" idx="10"/>
          </p:nvPr>
        </p:nvSpPr>
        <p:spPr/>
        <p:txBody>
          <a:bodyPr/>
          <a:lstStyle>
            <a:lvl1pPr fontAlgn="auto">
              <a:spcBef>
                <a:spcPts val="0"/>
              </a:spcBef>
              <a:spcAft>
                <a:spcPts val="0"/>
              </a:spcAft>
              <a:defRPr>
                <a:latin typeface="+mn-lt"/>
                <a:ea typeface="+mn-ea"/>
              </a:defRPr>
            </a:lvl1pPr>
          </a:lstStyle>
          <a:p>
            <a:pPr>
              <a:defRPr/>
            </a:pPr>
            <a:fld id="{8A521012-7F2F-4F67-8EEE-3570F28FF5FF}" type="datetime1">
              <a:rPr lang="en-US"/>
              <a:pPr>
                <a:defRPr/>
              </a:pPr>
              <a:t>11/12/2021</a:t>
            </a:fld>
            <a:endParaRPr lang="en-US"/>
          </a:p>
        </p:txBody>
      </p:sp>
      <p:sp>
        <p:nvSpPr>
          <p:cNvPr id="7" name="Footer Placeholder 4"/>
          <p:cNvSpPr>
            <a:spLocks noGrp="1"/>
          </p:cNvSpPr>
          <p:nvPr>
            <p:ph type="ftr" sz="quarter" idx="11"/>
          </p:nvPr>
        </p:nvSpPr>
        <p:spPr/>
        <p:txBody>
          <a:bodyPr/>
          <a:lstStyle>
            <a:lvl1pPr fontAlgn="auto">
              <a:spcBef>
                <a:spcPts val="0"/>
              </a:spcBef>
              <a:spcAft>
                <a:spcPts val="0"/>
              </a:spcAft>
              <a:defRPr>
                <a:latin typeface="+mn-lt"/>
                <a:ea typeface="+mn-ea"/>
              </a:defRPr>
            </a:lvl1pPr>
          </a:lstStyle>
          <a:p>
            <a:pPr>
              <a:defRPr/>
            </a:pPr>
            <a:r>
              <a:rPr lang="en-US"/>
              <a:t>Copyright Ruth Miskin Literacy</a:t>
            </a:r>
          </a:p>
        </p:txBody>
      </p:sp>
      <p:sp>
        <p:nvSpPr>
          <p:cNvPr id="8" name="Slide Number Placeholder 5"/>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A4F6B932-4967-40B4-89C7-ED01C6B6255E}" type="slidenum">
              <a:rPr lang="en-US"/>
              <a:pPr>
                <a:defRPr/>
              </a:pPr>
              <a:t>‹#›</a:t>
            </a:fld>
            <a:endParaRPr lang="en-US"/>
          </a:p>
        </p:txBody>
      </p:sp>
    </p:spTree>
    <p:extLst>
      <p:ext uri="{BB962C8B-B14F-4D97-AF65-F5344CB8AC3E}">
        <p14:creationId xmlns:p14="http://schemas.microsoft.com/office/powerpoint/2010/main" val="3807404607"/>
      </p:ext>
    </p:extLst>
  </p:cSld>
  <p:clrMapOvr>
    <a:masterClrMapping/>
  </p:clrMapOvr>
  <p:hf sldNum="0" hdr="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type="obj" preserve="1">
  <p:cSld name="1_Title and Content">
    <p:spTree>
      <p:nvGrpSpPr>
        <p:cNvPr id="1" name=""/>
        <p:cNvGrpSpPr/>
        <p:nvPr/>
      </p:nvGrpSpPr>
      <p:grpSpPr>
        <a:xfrm>
          <a:off x="0" y="0"/>
          <a:ext cx="0" cy="0"/>
          <a:chOff x="0" y="0"/>
          <a:chExt cx="0" cy="0"/>
        </a:xfrm>
      </p:grpSpPr>
      <p:sp>
        <p:nvSpPr>
          <p:cNvPr id="4" name="Rectangle 6"/>
          <p:cNvSpPr/>
          <p:nvPr/>
        </p:nvSpPr>
        <p:spPr>
          <a:xfrm>
            <a:off x="395288" y="188913"/>
            <a:ext cx="8567737" cy="1444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pic>
        <p:nvPicPr>
          <p:cNvPr id="5" name="Picture 9" descr="RM_shap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404813"/>
            <a:ext cx="688975" cy="720725"/>
          </a:xfrm>
          <a:prstGeom prst="rect">
            <a:avLst/>
          </a:prstGeom>
          <a:noFill/>
          <a:ln w="9525">
            <a:noFill/>
            <a:miter lim="800000"/>
            <a:headEnd/>
            <a:tailEnd/>
          </a:ln>
        </p:spPr>
      </p:pic>
      <p:cxnSp>
        <p:nvCxnSpPr>
          <p:cNvPr id="6" name="Straight Connector 12"/>
          <p:cNvCxnSpPr/>
          <p:nvPr/>
        </p:nvCxnSpPr>
        <p:spPr>
          <a:xfrm>
            <a:off x="323850" y="188913"/>
            <a:ext cx="0" cy="6480175"/>
          </a:xfrm>
          <a:prstGeom prst="line">
            <a:avLst/>
          </a:prstGeom>
          <a:ln>
            <a:prstDash val="sysDot"/>
          </a:ln>
          <a:effectLst/>
        </p:spPr>
        <p:style>
          <a:lnRef idx="2">
            <a:schemeClr val="accent4"/>
          </a:lnRef>
          <a:fillRef idx="0">
            <a:schemeClr val="accent4"/>
          </a:fillRef>
          <a:effectRef idx="1">
            <a:schemeClr val="accent4"/>
          </a:effectRef>
          <a:fontRef idx="minor">
            <a:schemeClr val="tx1"/>
          </a:fontRef>
        </p:style>
      </p:cxnSp>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3"/>
          <p:cNvSpPr>
            <a:spLocks noGrp="1"/>
          </p:cNvSpPr>
          <p:nvPr>
            <p:ph type="dt" sz="half" idx="10"/>
          </p:nvPr>
        </p:nvSpPr>
        <p:spPr/>
        <p:txBody>
          <a:bodyPr/>
          <a:lstStyle>
            <a:lvl1pPr fontAlgn="auto">
              <a:spcBef>
                <a:spcPts val="0"/>
              </a:spcBef>
              <a:spcAft>
                <a:spcPts val="0"/>
              </a:spcAft>
              <a:defRPr>
                <a:latin typeface="+mn-lt"/>
                <a:ea typeface="+mn-ea"/>
              </a:defRPr>
            </a:lvl1pPr>
          </a:lstStyle>
          <a:p>
            <a:pPr>
              <a:defRPr/>
            </a:pPr>
            <a:fld id="{72ACB36A-4FC0-467F-ABA8-2E8551889E31}" type="datetime1">
              <a:rPr lang="en-US"/>
              <a:pPr>
                <a:defRPr/>
              </a:pPr>
              <a:t>11/12/2021</a:t>
            </a:fld>
            <a:endParaRPr lang="en-US"/>
          </a:p>
        </p:txBody>
      </p:sp>
      <p:sp>
        <p:nvSpPr>
          <p:cNvPr id="8" name="Footer Placeholder 4"/>
          <p:cNvSpPr>
            <a:spLocks noGrp="1"/>
          </p:cNvSpPr>
          <p:nvPr>
            <p:ph type="ftr" sz="quarter" idx="11"/>
          </p:nvPr>
        </p:nvSpPr>
        <p:spPr/>
        <p:txBody>
          <a:bodyPr/>
          <a:lstStyle>
            <a:lvl1pPr fontAlgn="auto">
              <a:spcBef>
                <a:spcPts val="0"/>
              </a:spcBef>
              <a:spcAft>
                <a:spcPts val="0"/>
              </a:spcAft>
              <a:defRPr>
                <a:latin typeface="+mn-lt"/>
                <a:ea typeface="+mn-ea"/>
              </a:defRPr>
            </a:lvl1pPr>
          </a:lstStyle>
          <a:p>
            <a:pPr>
              <a:defRPr/>
            </a:pPr>
            <a:r>
              <a:rPr lang="en-US"/>
              <a:t>Copyright Ruth Miskin Literacy</a:t>
            </a:r>
          </a:p>
        </p:txBody>
      </p:sp>
      <p:sp>
        <p:nvSpPr>
          <p:cNvPr id="9" name="Slide Number Placeholder 5"/>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6567976E-159F-4915-91EA-D981C908FF03}" type="slidenum">
              <a:rPr lang="en-US"/>
              <a:pPr>
                <a:defRPr/>
              </a:pPr>
              <a:t>‹#›</a:t>
            </a:fld>
            <a:endParaRPr lang="en-US"/>
          </a:p>
        </p:txBody>
      </p:sp>
    </p:spTree>
    <p:extLst>
      <p:ext uri="{BB962C8B-B14F-4D97-AF65-F5344CB8AC3E}">
        <p14:creationId xmlns:p14="http://schemas.microsoft.com/office/powerpoint/2010/main" val="325298561"/>
      </p:ext>
    </p:extLst>
  </p:cSld>
  <p:clrMapOvr>
    <a:masterClrMapping/>
  </p:clrMapOvr>
  <p:hf sldNum="0" hd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showMasterPhAnim="0" preserve="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41701441"/>
      </p:ext>
    </p:extLst>
  </p:cSld>
  <p:clrMapOvr>
    <a:masterClrMapping/>
  </p:clrMapOvr>
  <p:hf sldNum="0" hd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sp>
        <p:nvSpPr>
          <p:cNvPr id="5" name="Rectangle 6"/>
          <p:cNvSpPr/>
          <p:nvPr/>
        </p:nvSpPr>
        <p:spPr>
          <a:xfrm>
            <a:off x="395288" y="188913"/>
            <a:ext cx="8567737" cy="1444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pic>
        <p:nvPicPr>
          <p:cNvPr id="6" name="Picture 9" descr="RM_shap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404813"/>
            <a:ext cx="688975" cy="720725"/>
          </a:xfrm>
          <a:prstGeom prst="rect">
            <a:avLst/>
          </a:prstGeom>
          <a:noFill/>
          <a:ln w="9525">
            <a:noFill/>
            <a:miter lim="800000"/>
            <a:headEnd/>
            <a:tailEnd/>
          </a:ln>
        </p:spPr>
      </p:pic>
      <p:cxnSp>
        <p:nvCxnSpPr>
          <p:cNvPr id="7" name="Straight Connector 12"/>
          <p:cNvCxnSpPr/>
          <p:nvPr/>
        </p:nvCxnSpPr>
        <p:spPr>
          <a:xfrm>
            <a:off x="323850" y="188913"/>
            <a:ext cx="0" cy="6480175"/>
          </a:xfrm>
          <a:prstGeom prst="line">
            <a:avLst/>
          </a:prstGeom>
          <a:ln>
            <a:prstDash val="sysDot"/>
          </a:ln>
          <a:effectLst/>
        </p:spPr>
        <p:style>
          <a:lnRef idx="2">
            <a:schemeClr val="accent4"/>
          </a:lnRef>
          <a:fillRef idx="0">
            <a:schemeClr val="accent4"/>
          </a:fillRef>
          <a:effectRef idx="1">
            <a:schemeClr val="accent4"/>
          </a:effectRef>
          <a:fontRef idx="minor">
            <a:schemeClr val="tx1"/>
          </a:fontRef>
        </p:style>
      </p:cxnSp>
      <p:sp>
        <p:nvSpPr>
          <p:cNvPr id="8" name="Rectangle 4"/>
          <p:cNvSpPr/>
          <p:nvPr/>
        </p:nvSpPr>
        <p:spPr>
          <a:xfrm>
            <a:off x="395288" y="1341438"/>
            <a:ext cx="8567737" cy="1428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cxnSp>
        <p:nvCxnSpPr>
          <p:cNvPr id="9" name="Straight Connector 5"/>
          <p:cNvCxnSpPr/>
          <p:nvPr/>
        </p:nvCxnSpPr>
        <p:spPr>
          <a:xfrm>
            <a:off x="4643438" y="1557338"/>
            <a:ext cx="0" cy="4679950"/>
          </a:xfrm>
          <a:prstGeom prst="line">
            <a:avLst/>
          </a:prstGeom>
          <a:ln>
            <a:prstDash val="sysDot"/>
          </a:ln>
          <a:effectLst/>
        </p:spPr>
        <p:style>
          <a:lnRef idx="2">
            <a:schemeClr val="accent4"/>
          </a:lnRef>
          <a:fillRef idx="0">
            <a:schemeClr val="accent4"/>
          </a:fillRef>
          <a:effectRef idx="1">
            <a:schemeClr val="accent4"/>
          </a:effectRef>
          <a:fontRef idx="minor">
            <a:schemeClr val="tx1"/>
          </a:fontRef>
        </p:style>
      </p:cxnSp>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323528" y="1556792"/>
            <a:ext cx="4246885" cy="4680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4716016" y="1556792"/>
            <a:ext cx="4254624" cy="4680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Date Placeholder 4"/>
          <p:cNvSpPr>
            <a:spLocks noGrp="1"/>
          </p:cNvSpPr>
          <p:nvPr>
            <p:ph type="dt" sz="half" idx="10"/>
          </p:nvPr>
        </p:nvSpPr>
        <p:spPr/>
        <p:txBody>
          <a:bodyPr/>
          <a:lstStyle>
            <a:lvl1pPr fontAlgn="auto">
              <a:spcBef>
                <a:spcPts val="0"/>
              </a:spcBef>
              <a:spcAft>
                <a:spcPts val="0"/>
              </a:spcAft>
              <a:defRPr>
                <a:latin typeface="+mn-lt"/>
                <a:ea typeface="+mn-ea"/>
              </a:defRPr>
            </a:lvl1pPr>
          </a:lstStyle>
          <a:p>
            <a:pPr>
              <a:defRPr/>
            </a:pPr>
            <a:fld id="{35FE68BD-89AF-4E75-AA3F-FF4AD9572F3B}" type="datetime1">
              <a:rPr lang="en-US"/>
              <a:pPr>
                <a:defRPr/>
              </a:pPr>
              <a:t>11/12/2021</a:t>
            </a:fld>
            <a:endParaRPr lang="en-US"/>
          </a:p>
        </p:txBody>
      </p:sp>
      <p:sp>
        <p:nvSpPr>
          <p:cNvPr id="11" name="Footer Placeholder 5"/>
          <p:cNvSpPr>
            <a:spLocks noGrp="1"/>
          </p:cNvSpPr>
          <p:nvPr>
            <p:ph type="ftr" sz="quarter" idx="11"/>
          </p:nvPr>
        </p:nvSpPr>
        <p:spPr/>
        <p:txBody>
          <a:bodyPr/>
          <a:lstStyle>
            <a:lvl1pPr fontAlgn="auto">
              <a:spcBef>
                <a:spcPts val="0"/>
              </a:spcBef>
              <a:spcAft>
                <a:spcPts val="0"/>
              </a:spcAft>
              <a:defRPr>
                <a:latin typeface="+mn-lt"/>
                <a:ea typeface="+mn-ea"/>
              </a:defRPr>
            </a:lvl1pPr>
          </a:lstStyle>
          <a:p>
            <a:pPr>
              <a:defRPr/>
            </a:pPr>
            <a:r>
              <a:rPr lang="en-US"/>
              <a:t>Copyright Ruth Miskin Literacy</a:t>
            </a:r>
          </a:p>
        </p:txBody>
      </p:sp>
      <p:sp>
        <p:nvSpPr>
          <p:cNvPr id="12" name="Slide Number Placeholder 6"/>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87EB4A57-51CC-47E6-90E3-54F65454CD05}" type="slidenum">
              <a:rPr lang="en-US"/>
              <a:pPr>
                <a:defRPr/>
              </a:pPr>
              <a:t>‹#›</a:t>
            </a:fld>
            <a:endParaRPr lang="en-US"/>
          </a:p>
        </p:txBody>
      </p:sp>
    </p:spTree>
    <p:extLst>
      <p:ext uri="{BB962C8B-B14F-4D97-AF65-F5344CB8AC3E}">
        <p14:creationId xmlns:p14="http://schemas.microsoft.com/office/powerpoint/2010/main" val="128944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sp>
        <p:nvSpPr>
          <p:cNvPr id="3" name="Rectangle 6"/>
          <p:cNvSpPr/>
          <p:nvPr/>
        </p:nvSpPr>
        <p:spPr>
          <a:xfrm>
            <a:off x="395288" y="188913"/>
            <a:ext cx="8567737" cy="1444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pic>
        <p:nvPicPr>
          <p:cNvPr id="4" name="Picture 9" descr="RM_shap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404813"/>
            <a:ext cx="688975" cy="720725"/>
          </a:xfrm>
          <a:prstGeom prst="rect">
            <a:avLst/>
          </a:prstGeom>
          <a:noFill/>
          <a:ln w="9525">
            <a:noFill/>
            <a:miter lim="800000"/>
            <a:headEnd/>
            <a:tailEnd/>
          </a:ln>
        </p:spPr>
      </p:pic>
      <p:cxnSp>
        <p:nvCxnSpPr>
          <p:cNvPr id="5" name="Straight Connector 12"/>
          <p:cNvCxnSpPr/>
          <p:nvPr/>
        </p:nvCxnSpPr>
        <p:spPr>
          <a:xfrm>
            <a:off x="323850" y="188913"/>
            <a:ext cx="0" cy="6480175"/>
          </a:xfrm>
          <a:prstGeom prst="line">
            <a:avLst/>
          </a:prstGeom>
          <a:ln>
            <a:prstDash val="sysDot"/>
          </a:ln>
          <a:effectLst/>
        </p:spPr>
        <p:style>
          <a:lnRef idx="2">
            <a:schemeClr val="accent4"/>
          </a:lnRef>
          <a:fillRef idx="0">
            <a:schemeClr val="accent4"/>
          </a:fillRef>
          <a:effectRef idx="1">
            <a:schemeClr val="accent4"/>
          </a:effectRef>
          <a:fontRef idx="minor">
            <a:schemeClr val="tx1"/>
          </a:fontRef>
        </p:style>
      </p:cxnSp>
      <p:sp>
        <p:nvSpPr>
          <p:cNvPr id="2" name="Title 1"/>
          <p:cNvSpPr>
            <a:spLocks noGrp="1"/>
          </p:cNvSpPr>
          <p:nvPr>
            <p:ph type="title"/>
          </p:nvPr>
        </p:nvSpPr>
        <p:spPr/>
        <p:txBody>
          <a:bodyPr/>
          <a:lstStyle/>
          <a:p>
            <a:r>
              <a:rPr lang="en-GB"/>
              <a:t>Click to edit Master title style</a:t>
            </a:r>
          </a:p>
        </p:txBody>
      </p:sp>
      <p:sp>
        <p:nvSpPr>
          <p:cNvPr id="6" name="Date Placeholder 3"/>
          <p:cNvSpPr>
            <a:spLocks noGrp="1"/>
          </p:cNvSpPr>
          <p:nvPr>
            <p:ph type="dt" sz="half" idx="10"/>
          </p:nvPr>
        </p:nvSpPr>
        <p:spPr/>
        <p:txBody>
          <a:bodyPr/>
          <a:lstStyle>
            <a:lvl1pPr fontAlgn="auto">
              <a:spcBef>
                <a:spcPts val="0"/>
              </a:spcBef>
              <a:spcAft>
                <a:spcPts val="0"/>
              </a:spcAft>
              <a:defRPr>
                <a:latin typeface="+mn-lt"/>
                <a:ea typeface="+mn-ea"/>
              </a:defRPr>
            </a:lvl1pPr>
          </a:lstStyle>
          <a:p>
            <a:pPr>
              <a:defRPr/>
            </a:pPr>
            <a:fld id="{D105C71D-4E75-4ECD-9F49-5A9F0F9294FE}" type="datetime1">
              <a:rPr lang="en-US"/>
              <a:pPr>
                <a:defRPr/>
              </a:pPr>
              <a:t>11/12/2021</a:t>
            </a:fld>
            <a:endParaRPr lang="en-US"/>
          </a:p>
        </p:txBody>
      </p:sp>
      <p:sp>
        <p:nvSpPr>
          <p:cNvPr id="7" name="Footer Placeholder 4"/>
          <p:cNvSpPr>
            <a:spLocks noGrp="1"/>
          </p:cNvSpPr>
          <p:nvPr>
            <p:ph type="ftr" sz="quarter" idx="11"/>
          </p:nvPr>
        </p:nvSpPr>
        <p:spPr/>
        <p:txBody>
          <a:bodyPr/>
          <a:lstStyle>
            <a:lvl1pPr fontAlgn="auto">
              <a:spcBef>
                <a:spcPts val="0"/>
              </a:spcBef>
              <a:spcAft>
                <a:spcPts val="0"/>
              </a:spcAft>
              <a:defRPr>
                <a:latin typeface="+mn-lt"/>
                <a:ea typeface="+mn-ea"/>
              </a:defRPr>
            </a:lvl1pPr>
          </a:lstStyle>
          <a:p>
            <a:pPr>
              <a:defRPr/>
            </a:pPr>
            <a:r>
              <a:rPr lang="en-US"/>
              <a:t>Copyright Ruth Miskin Literacy</a:t>
            </a:r>
          </a:p>
        </p:txBody>
      </p:sp>
      <p:sp>
        <p:nvSpPr>
          <p:cNvPr id="8" name="Slide Number Placeholder 5"/>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26A5CFCF-9C75-46DD-AD31-62EA87D031BE}" type="slidenum">
              <a:rPr lang="en-US"/>
              <a:pPr>
                <a:defRPr/>
              </a:pPr>
              <a:t>‹#›</a:t>
            </a:fld>
            <a:endParaRPr lang="en-US"/>
          </a:p>
        </p:txBody>
      </p:sp>
    </p:spTree>
    <p:extLst>
      <p:ext uri="{BB962C8B-B14F-4D97-AF65-F5344CB8AC3E}">
        <p14:creationId xmlns:p14="http://schemas.microsoft.com/office/powerpoint/2010/main" val="3544307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sp>
        <p:nvSpPr>
          <p:cNvPr id="2" name="Rectangle 6"/>
          <p:cNvSpPr/>
          <p:nvPr/>
        </p:nvSpPr>
        <p:spPr>
          <a:xfrm>
            <a:off x="395288" y="188913"/>
            <a:ext cx="8567737" cy="1444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pic>
        <p:nvPicPr>
          <p:cNvPr id="3" name="Picture 9" descr="RM_shap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404813"/>
            <a:ext cx="688975" cy="720725"/>
          </a:xfrm>
          <a:prstGeom prst="rect">
            <a:avLst/>
          </a:prstGeom>
          <a:noFill/>
          <a:ln w="9525">
            <a:noFill/>
            <a:miter lim="800000"/>
            <a:headEnd/>
            <a:tailEnd/>
          </a:ln>
        </p:spPr>
      </p:pic>
      <p:cxnSp>
        <p:nvCxnSpPr>
          <p:cNvPr id="4" name="Straight Connector 12"/>
          <p:cNvCxnSpPr/>
          <p:nvPr/>
        </p:nvCxnSpPr>
        <p:spPr>
          <a:xfrm>
            <a:off x="323850" y="188913"/>
            <a:ext cx="0" cy="6480175"/>
          </a:xfrm>
          <a:prstGeom prst="line">
            <a:avLst/>
          </a:prstGeom>
          <a:ln>
            <a:prstDash val="sysDot"/>
          </a:ln>
          <a:effectLst/>
        </p:spPr>
        <p:style>
          <a:lnRef idx="2">
            <a:schemeClr val="accent4"/>
          </a:lnRef>
          <a:fillRef idx="0">
            <a:schemeClr val="accent4"/>
          </a:fillRef>
          <a:effectRef idx="1">
            <a:schemeClr val="accent4"/>
          </a:effectRef>
          <a:fontRef idx="minor">
            <a:schemeClr val="tx1"/>
          </a:fontRef>
        </p:style>
      </p:cxnSp>
      <p:sp>
        <p:nvSpPr>
          <p:cNvPr id="5" name="Date Placeholder 3"/>
          <p:cNvSpPr>
            <a:spLocks noGrp="1"/>
          </p:cNvSpPr>
          <p:nvPr>
            <p:ph type="dt" sz="half" idx="10"/>
          </p:nvPr>
        </p:nvSpPr>
        <p:spPr/>
        <p:txBody>
          <a:bodyPr/>
          <a:lstStyle>
            <a:lvl1pPr fontAlgn="auto">
              <a:spcBef>
                <a:spcPts val="0"/>
              </a:spcBef>
              <a:spcAft>
                <a:spcPts val="0"/>
              </a:spcAft>
              <a:defRPr>
                <a:latin typeface="+mn-lt"/>
                <a:ea typeface="+mn-ea"/>
              </a:defRPr>
            </a:lvl1pPr>
          </a:lstStyle>
          <a:p>
            <a:pPr>
              <a:defRPr/>
            </a:pPr>
            <a:fld id="{634C4779-E6ED-47D7-89D2-4749C33AF548}" type="datetime1">
              <a:rPr lang="en-US"/>
              <a:pPr>
                <a:defRPr/>
              </a:pPr>
              <a:t>11/12/2021</a:t>
            </a:fld>
            <a:endParaRPr lang="en-US"/>
          </a:p>
        </p:txBody>
      </p:sp>
      <p:sp>
        <p:nvSpPr>
          <p:cNvPr id="6" name="Footer Placeholder 4"/>
          <p:cNvSpPr>
            <a:spLocks noGrp="1"/>
          </p:cNvSpPr>
          <p:nvPr>
            <p:ph type="ftr" sz="quarter" idx="11"/>
          </p:nvPr>
        </p:nvSpPr>
        <p:spPr/>
        <p:txBody>
          <a:bodyPr/>
          <a:lstStyle>
            <a:lvl1pPr fontAlgn="auto">
              <a:spcBef>
                <a:spcPts val="0"/>
              </a:spcBef>
              <a:spcAft>
                <a:spcPts val="0"/>
              </a:spcAft>
              <a:defRPr>
                <a:latin typeface="+mn-lt"/>
                <a:ea typeface="+mn-ea"/>
              </a:defRPr>
            </a:lvl1pPr>
          </a:lstStyle>
          <a:p>
            <a:pPr>
              <a:defRPr/>
            </a:pPr>
            <a:r>
              <a:rPr lang="en-US"/>
              <a:t>Copyright Ruth Miskin Literacy</a:t>
            </a:r>
          </a:p>
        </p:txBody>
      </p:sp>
      <p:sp>
        <p:nvSpPr>
          <p:cNvPr id="7" name="Slide Number Placeholder 5"/>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5AFC4FC0-CF29-459D-84B7-330B911D09D9}" type="slidenum">
              <a:rPr lang="en-US"/>
              <a:pPr>
                <a:defRPr/>
              </a:pPr>
              <a:t>‹#›</a:t>
            </a:fld>
            <a:endParaRPr lang="en-US"/>
          </a:p>
        </p:txBody>
      </p:sp>
    </p:spTree>
    <p:extLst>
      <p:ext uri="{BB962C8B-B14F-4D97-AF65-F5344CB8AC3E}">
        <p14:creationId xmlns:p14="http://schemas.microsoft.com/office/powerpoint/2010/main" val="1674980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323850" y="333375"/>
            <a:ext cx="7478713"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title style</a:t>
            </a:r>
          </a:p>
        </p:txBody>
      </p:sp>
      <p:sp>
        <p:nvSpPr>
          <p:cNvPr id="3" name="Text Placeholder 2"/>
          <p:cNvSpPr>
            <a:spLocks noGrp="1"/>
          </p:cNvSpPr>
          <p:nvPr>
            <p:ph type="body" idx="1"/>
          </p:nvPr>
        </p:nvSpPr>
        <p:spPr bwMode="auto">
          <a:xfrm>
            <a:off x="323850" y="1495425"/>
            <a:ext cx="8639175" cy="4741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395288" y="6356350"/>
            <a:ext cx="2195512" cy="365125"/>
          </a:xfrm>
          <a:prstGeom prst="rect">
            <a:avLst/>
          </a:prstGeom>
        </p:spPr>
        <p:txBody>
          <a:bodyPr vert="horz" lIns="91440" tIns="45720" rIns="91440" bIns="45720" rtlCol="0" anchor="ctr"/>
          <a:lstStyle>
            <a:lvl1pPr algn="l">
              <a:defRPr sz="1000">
                <a:solidFill>
                  <a:srgbClr val="2D2D2D">
                    <a:tint val="75000"/>
                  </a:srgbClr>
                </a:solidFill>
                <a:latin typeface="Garamond" pitchFamily="18" charset="0"/>
                <a:ea typeface="MS PGothic" pitchFamily="34" charset="-128"/>
                <a:cs typeface="+mn-cs"/>
              </a:defRPr>
            </a:lvl1pPr>
          </a:lstStyle>
          <a:p>
            <a:pPr>
              <a:defRPr/>
            </a:pPr>
            <a:fld id="{DF6C09D9-D1B6-4568-8B87-5A6249D0DBD1}" type="datetime1">
              <a:rPr lang="en-US"/>
              <a:pPr>
                <a:defRPr/>
              </a:pPr>
              <a:t>11/12/2021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rgbClr val="2D2D2D">
                    <a:tint val="75000"/>
                  </a:srgbClr>
                </a:solidFill>
                <a:latin typeface="Garamond" pitchFamily="18" charset="0"/>
                <a:ea typeface="MS PGothic" pitchFamily="34" charset="-128"/>
                <a:cs typeface="+mn-cs"/>
              </a:defRPr>
            </a:lvl1pPr>
          </a:lstStyle>
          <a:p>
            <a:pPr>
              <a:defRPr/>
            </a:pPr>
            <a:r>
              <a:rPr lang="en-US"/>
              <a:t>Copyright Ruth Miskin Literacy</a:t>
            </a:r>
          </a:p>
        </p:txBody>
      </p:sp>
      <p:sp>
        <p:nvSpPr>
          <p:cNvPr id="6" name="Slide Number Placeholder 5"/>
          <p:cNvSpPr>
            <a:spLocks noGrp="1"/>
          </p:cNvSpPr>
          <p:nvPr>
            <p:ph type="sldNum" sz="quarter" idx="4"/>
          </p:nvPr>
        </p:nvSpPr>
        <p:spPr>
          <a:xfrm>
            <a:off x="6553200" y="6356350"/>
            <a:ext cx="2409825" cy="365125"/>
          </a:xfrm>
          <a:prstGeom prst="rect">
            <a:avLst/>
          </a:prstGeom>
        </p:spPr>
        <p:txBody>
          <a:bodyPr vert="horz" lIns="91440" tIns="45720" rIns="91440" bIns="45720" rtlCol="0" anchor="ctr"/>
          <a:lstStyle>
            <a:lvl1pPr algn="r">
              <a:defRPr sz="1000">
                <a:solidFill>
                  <a:srgbClr val="2D2D2D">
                    <a:tint val="75000"/>
                  </a:srgbClr>
                </a:solidFill>
                <a:latin typeface="Garamond" pitchFamily="18" charset="0"/>
                <a:ea typeface="MS PGothic" pitchFamily="34" charset="-128"/>
                <a:cs typeface="+mn-cs"/>
              </a:defRPr>
            </a:lvl1pPr>
          </a:lstStyle>
          <a:p>
            <a:pPr>
              <a:defRPr/>
            </a:pPr>
            <a:fld id="{D366FC25-FCA6-4D86-A84B-F6C8160D7687}" type="slidenum">
              <a:rPr lang="en-US"/>
              <a:pPr>
                <a:defRPr/>
              </a:pPr>
              <a:t>‹#›</a:t>
            </a:fld>
            <a:endParaRPr lang="en-US"/>
          </a:p>
        </p:txBody>
      </p:sp>
      <p:sp>
        <p:nvSpPr>
          <p:cNvPr id="7" name="Rectangle 6"/>
          <p:cNvSpPr/>
          <p:nvPr/>
        </p:nvSpPr>
        <p:spPr>
          <a:xfrm>
            <a:off x="395288" y="188913"/>
            <a:ext cx="8567737" cy="1444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pic>
        <p:nvPicPr>
          <p:cNvPr id="15368" name="Picture 9" descr="RM_shape.jpg"/>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8243888" y="404813"/>
            <a:ext cx="688975" cy="720725"/>
          </a:xfrm>
          <a:prstGeom prst="rect">
            <a:avLst/>
          </a:prstGeom>
          <a:noFill/>
          <a:ln w="9525">
            <a:noFill/>
            <a:miter lim="800000"/>
            <a:headEnd/>
            <a:tailEnd/>
          </a:ln>
        </p:spPr>
      </p:pic>
      <p:cxnSp>
        <p:nvCxnSpPr>
          <p:cNvPr id="13" name="Straight Connector 12"/>
          <p:cNvCxnSpPr/>
          <p:nvPr/>
        </p:nvCxnSpPr>
        <p:spPr>
          <a:xfrm>
            <a:off x="323850" y="188913"/>
            <a:ext cx="0" cy="6480175"/>
          </a:xfrm>
          <a:prstGeom prst="line">
            <a:avLst/>
          </a:prstGeom>
          <a:ln>
            <a:prstDash val="sysDot"/>
          </a:ln>
          <a:effectLst/>
        </p:spPr>
        <p:style>
          <a:lnRef idx="2">
            <a:schemeClr val="accent4"/>
          </a:lnRef>
          <a:fillRef idx="0">
            <a:schemeClr val="accent4"/>
          </a:fillRef>
          <a:effectRef idx="1">
            <a:schemeClr val="accent4"/>
          </a:effectRef>
          <a:fontRef idx="minor">
            <a:schemeClr val="tx1"/>
          </a:fontRef>
        </p:style>
      </p:cxnSp>
      <p:pic>
        <p:nvPicPr>
          <p:cNvPr id="10" name="Picture 9" descr="PPT_RM_page.jp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5271277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hf sldNum="0" hdr="0"/>
  <p:txStyles>
    <p:titleStyle>
      <a:lvl1pPr algn="l" rtl="0" eaLnBrk="1" fontAlgn="base" hangingPunct="1">
        <a:lnSpc>
          <a:spcPct val="90000"/>
        </a:lnSpc>
        <a:spcBef>
          <a:spcPct val="0"/>
        </a:spcBef>
        <a:spcAft>
          <a:spcPct val="0"/>
        </a:spcAft>
        <a:defRPr sz="3000" b="1" kern="1200">
          <a:solidFill>
            <a:srgbClr val="787878"/>
          </a:solidFill>
          <a:latin typeface="+mn-lt"/>
          <a:ea typeface="+mj-ea"/>
          <a:cs typeface="+mj-cs"/>
        </a:defRPr>
      </a:lvl1pPr>
      <a:lvl2pPr algn="l" rtl="0" eaLnBrk="1" fontAlgn="base" hangingPunct="1">
        <a:lnSpc>
          <a:spcPct val="90000"/>
        </a:lnSpc>
        <a:spcBef>
          <a:spcPct val="0"/>
        </a:spcBef>
        <a:spcAft>
          <a:spcPct val="0"/>
        </a:spcAft>
        <a:defRPr sz="3000" b="1">
          <a:solidFill>
            <a:srgbClr val="787878"/>
          </a:solidFill>
          <a:latin typeface="Arial" pitchFamily="34" charset="0"/>
        </a:defRPr>
      </a:lvl2pPr>
      <a:lvl3pPr algn="l" rtl="0" eaLnBrk="1" fontAlgn="base" hangingPunct="1">
        <a:lnSpc>
          <a:spcPct val="90000"/>
        </a:lnSpc>
        <a:spcBef>
          <a:spcPct val="0"/>
        </a:spcBef>
        <a:spcAft>
          <a:spcPct val="0"/>
        </a:spcAft>
        <a:defRPr sz="3000" b="1">
          <a:solidFill>
            <a:srgbClr val="787878"/>
          </a:solidFill>
          <a:latin typeface="Arial" pitchFamily="34" charset="0"/>
        </a:defRPr>
      </a:lvl3pPr>
      <a:lvl4pPr algn="l" rtl="0" eaLnBrk="1" fontAlgn="base" hangingPunct="1">
        <a:lnSpc>
          <a:spcPct val="90000"/>
        </a:lnSpc>
        <a:spcBef>
          <a:spcPct val="0"/>
        </a:spcBef>
        <a:spcAft>
          <a:spcPct val="0"/>
        </a:spcAft>
        <a:defRPr sz="3000" b="1">
          <a:solidFill>
            <a:srgbClr val="787878"/>
          </a:solidFill>
          <a:latin typeface="Arial" pitchFamily="34" charset="0"/>
        </a:defRPr>
      </a:lvl4pPr>
      <a:lvl5pPr algn="l" rtl="0" eaLnBrk="1" fontAlgn="base" hangingPunct="1">
        <a:lnSpc>
          <a:spcPct val="90000"/>
        </a:lnSpc>
        <a:spcBef>
          <a:spcPct val="0"/>
        </a:spcBef>
        <a:spcAft>
          <a:spcPct val="0"/>
        </a:spcAft>
        <a:defRPr sz="3000" b="1">
          <a:solidFill>
            <a:srgbClr val="787878"/>
          </a:solidFill>
          <a:latin typeface="Arial" pitchFamily="34" charset="0"/>
        </a:defRPr>
      </a:lvl5pPr>
      <a:lvl6pPr marL="457200" algn="l" rtl="0" eaLnBrk="1" fontAlgn="base" hangingPunct="1">
        <a:lnSpc>
          <a:spcPct val="90000"/>
        </a:lnSpc>
        <a:spcBef>
          <a:spcPct val="0"/>
        </a:spcBef>
        <a:spcAft>
          <a:spcPct val="0"/>
        </a:spcAft>
        <a:defRPr sz="3000" b="1">
          <a:solidFill>
            <a:srgbClr val="787878"/>
          </a:solidFill>
          <a:latin typeface="Arial" pitchFamily="34" charset="0"/>
        </a:defRPr>
      </a:lvl6pPr>
      <a:lvl7pPr marL="914400" algn="l" rtl="0" eaLnBrk="1" fontAlgn="base" hangingPunct="1">
        <a:lnSpc>
          <a:spcPct val="90000"/>
        </a:lnSpc>
        <a:spcBef>
          <a:spcPct val="0"/>
        </a:spcBef>
        <a:spcAft>
          <a:spcPct val="0"/>
        </a:spcAft>
        <a:defRPr sz="3000" b="1">
          <a:solidFill>
            <a:srgbClr val="787878"/>
          </a:solidFill>
          <a:latin typeface="Arial" pitchFamily="34" charset="0"/>
        </a:defRPr>
      </a:lvl7pPr>
      <a:lvl8pPr marL="1371600" algn="l" rtl="0" eaLnBrk="1" fontAlgn="base" hangingPunct="1">
        <a:lnSpc>
          <a:spcPct val="90000"/>
        </a:lnSpc>
        <a:spcBef>
          <a:spcPct val="0"/>
        </a:spcBef>
        <a:spcAft>
          <a:spcPct val="0"/>
        </a:spcAft>
        <a:defRPr sz="3000" b="1">
          <a:solidFill>
            <a:srgbClr val="787878"/>
          </a:solidFill>
          <a:latin typeface="Arial" pitchFamily="34" charset="0"/>
        </a:defRPr>
      </a:lvl8pPr>
      <a:lvl9pPr marL="1828800" algn="l" rtl="0" eaLnBrk="1" fontAlgn="base" hangingPunct="1">
        <a:lnSpc>
          <a:spcPct val="90000"/>
        </a:lnSpc>
        <a:spcBef>
          <a:spcPct val="0"/>
        </a:spcBef>
        <a:spcAft>
          <a:spcPct val="0"/>
        </a:spcAft>
        <a:defRPr sz="3000" b="1">
          <a:solidFill>
            <a:srgbClr val="787878"/>
          </a:solidFill>
          <a:latin typeface="Arial" pitchFamily="34" charset="0"/>
        </a:defRPr>
      </a:lvl9pPr>
    </p:titleStyle>
    <p:bodyStyle>
      <a:lvl1pPr algn="l" rtl="0" eaLnBrk="1" fontAlgn="base" hangingPunct="1">
        <a:lnSpc>
          <a:spcPct val="90000"/>
        </a:lnSpc>
        <a:spcBef>
          <a:spcPct val="20000"/>
        </a:spcBef>
        <a:spcAft>
          <a:spcPct val="0"/>
        </a:spcAft>
        <a:buFont typeface="Arial" charset="0"/>
        <a:defRPr sz="3200" kern="1200">
          <a:solidFill>
            <a:schemeClr val="tx2"/>
          </a:solidFill>
          <a:latin typeface="+mn-lt"/>
          <a:ea typeface="+mn-ea"/>
          <a:cs typeface="+mn-cs"/>
        </a:defRPr>
      </a:lvl1pPr>
      <a:lvl2pPr algn="l" rtl="0" eaLnBrk="1" fontAlgn="base" hangingPunct="1">
        <a:lnSpc>
          <a:spcPct val="90000"/>
        </a:lnSpc>
        <a:spcBef>
          <a:spcPct val="20000"/>
        </a:spcBef>
        <a:spcAft>
          <a:spcPct val="0"/>
        </a:spcAft>
        <a:buFont typeface="Arial" charset="0"/>
        <a:defRPr sz="2800" kern="1200">
          <a:solidFill>
            <a:schemeClr val="tx2"/>
          </a:solidFill>
          <a:latin typeface="+mn-lt"/>
          <a:ea typeface="+mn-ea"/>
          <a:cs typeface="+mn-cs"/>
        </a:defRPr>
      </a:lvl2pPr>
      <a:lvl3pPr algn="l" rtl="0" eaLnBrk="1" fontAlgn="base" hangingPunct="1">
        <a:lnSpc>
          <a:spcPct val="90000"/>
        </a:lnSpc>
        <a:spcBef>
          <a:spcPct val="20000"/>
        </a:spcBef>
        <a:spcAft>
          <a:spcPct val="0"/>
        </a:spcAft>
        <a:buFont typeface="Arial" charset="0"/>
        <a:defRPr sz="2400" kern="1200">
          <a:solidFill>
            <a:schemeClr val="tx2"/>
          </a:solidFill>
          <a:latin typeface="+mn-lt"/>
          <a:ea typeface="+mn-ea"/>
          <a:cs typeface="+mn-cs"/>
        </a:defRPr>
      </a:lvl3pPr>
      <a:lvl4pPr algn="l" rtl="0" eaLnBrk="1" fontAlgn="base" hangingPunct="1">
        <a:lnSpc>
          <a:spcPct val="90000"/>
        </a:lnSpc>
        <a:spcBef>
          <a:spcPct val="20000"/>
        </a:spcBef>
        <a:spcAft>
          <a:spcPct val="0"/>
        </a:spcAft>
        <a:buFont typeface="Arial" charset="0"/>
        <a:defRPr sz="2000" kern="1200">
          <a:solidFill>
            <a:schemeClr val="tx2"/>
          </a:solidFill>
          <a:latin typeface="+mn-lt"/>
          <a:ea typeface="+mn-ea"/>
          <a:cs typeface="+mn-cs"/>
        </a:defRPr>
      </a:lvl4pPr>
      <a:lvl5pPr algn="l" rtl="0" eaLnBrk="1" fontAlgn="base" hangingPunct="1">
        <a:lnSpc>
          <a:spcPct val="90000"/>
        </a:lnSpc>
        <a:spcBef>
          <a:spcPct val="20000"/>
        </a:spcBef>
        <a:spcAft>
          <a:spcPct val="0"/>
        </a:spcAft>
        <a:buFont typeface="Arial" charset="0"/>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ruthmiskin.com/en/parents-copy-2"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www.oxfordowl.co.uk/Reading/" TargetMode="External"/><Relationship Id="rId5" Type="http://schemas.openxmlformats.org/officeDocument/2006/relationships/hyperlink" Target="http://www.oxfordowl.co.uk/reading" TargetMode="External"/><Relationship Id="rId4" Type="http://schemas.openxmlformats.org/officeDocument/2006/relationships/hyperlink" Target="https://www.mayesparkprimaryschool.org.uk/learning/support-for-parents"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TkXcabDUg7Q"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i="1" dirty="0"/>
              <a:t>Read Write Inc. </a:t>
            </a:r>
            <a:r>
              <a:rPr lang="en-US" dirty="0"/>
              <a:t>Phonics </a:t>
            </a:r>
            <a:br>
              <a:rPr lang="en-US" dirty="0"/>
            </a:br>
            <a:r>
              <a:rPr lang="en-US" dirty="0"/>
              <a:t>Parents’ Meeting</a:t>
            </a:r>
          </a:p>
        </p:txBody>
      </p:sp>
    </p:spTree>
    <p:extLst>
      <p:ext uri="{BB962C8B-B14F-4D97-AF65-F5344CB8AC3E}">
        <p14:creationId xmlns:p14="http://schemas.microsoft.com/office/powerpoint/2010/main" val="1449078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323528" y="260648"/>
            <a:ext cx="7478713" cy="864095"/>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SzPct val="25000"/>
              <a:buNone/>
            </a:pPr>
            <a:r>
              <a:rPr lang="en-US" sz="3000" b="1" i="0" u="none" strike="noStrike" cap="none">
                <a:solidFill>
                  <a:srgbClr val="787878"/>
                </a:solidFill>
                <a:latin typeface="Arial"/>
                <a:ea typeface="Arial"/>
                <a:cs typeface="Arial"/>
                <a:sym typeface="Arial"/>
              </a:rPr>
              <a:t>Speed Sounds chart</a:t>
            </a:r>
          </a:p>
        </p:txBody>
      </p:sp>
      <p:pic>
        <p:nvPicPr>
          <p:cNvPr id="255" name="Shape 255"/>
          <p:cNvPicPr preferRelativeResize="0">
            <a:picLocks noGrp="1"/>
          </p:cNvPicPr>
          <p:nvPr>
            <p:ph type="body" idx="1"/>
          </p:nvPr>
        </p:nvPicPr>
        <p:blipFill rotWithShape="1">
          <a:blip r:embed="rId3">
            <a:alphaModFix/>
          </a:blip>
          <a:srcRect l="-35034" r="-35034"/>
          <a:stretch/>
        </p:blipFill>
        <p:spPr>
          <a:xfrm>
            <a:off x="2046820" y="1355012"/>
            <a:ext cx="8639174" cy="5040559"/>
          </a:xfrm>
          <a:prstGeom prst="rect">
            <a:avLst/>
          </a:prstGeom>
          <a:noFill/>
          <a:ln>
            <a:noFill/>
          </a:ln>
        </p:spPr>
      </p:pic>
      <p:sp>
        <p:nvSpPr>
          <p:cNvPr id="3" name="Rectangle 2">
            <a:extLst>
              <a:ext uri="{FF2B5EF4-FFF2-40B4-BE49-F238E27FC236}">
                <a16:creationId xmlns:a16="http://schemas.microsoft.com/office/drawing/2014/main" id="{6877A9EC-EFF8-40A5-9A86-BFFBB859BC07}"/>
              </a:ext>
            </a:extLst>
          </p:cNvPr>
          <p:cNvSpPr/>
          <p:nvPr/>
        </p:nvSpPr>
        <p:spPr>
          <a:xfrm>
            <a:off x="323528" y="1355012"/>
            <a:ext cx="2701026" cy="4893647"/>
          </a:xfrm>
          <a:prstGeom prst="rect">
            <a:avLst/>
          </a:prstGeom>
        </p:spPr>
        <p:txBody>
          <a:bodyPr wrap="square">
            <a:spAutoFit/>
          </a:bodyPr>
          <a:lstStyle/>
          <a:p>
            <a:pPr lvl="0">
              <a:buSzPct val="25000"/>
            </a:pPr>
            <a:r>
              <a:rPr lang="en-US" sz="2400" dirty="0">
                <a:latin typeface="Times New Roman" panose="02020603050405020304" pitchFamily="18" charset="0"/>
                <a:cs typeface="Times New Roman" panose="02020603050405020304" pitchFamily="18" charset="0"/>
              </a:rPr>
              <a:t>We use this Speed Sounds chart in Phonics lessons. </a:t>
            </a:r>
          </a:p>
          <a:p>
            <a:pPr lvl="0">
              <a:buSzPct val="25000"/>
            </a:pPr>
            <a:r>
              <a:rPr lang="en-US" sz="2400" dirty="0">
                <a:latin typeface="Times New Roman" panose="02020603050405020304" pitchFamily="18" charset="0"/>
                <a:cs typeface="Times New Roman" panose="02020603050405020304" pitchFamily="18" charset="0"/>
              </a:rPr>
              <a:t>It</a:t>
            </a:r>
            <a:r>
              <a:rPr lang="en-US" sz="2400" dirty="0">
                <a:solidFill>
                  <a:schemeClr val="dk1"/>
                </a:solidFill>
                <a:latin typeface="Times New Roman" panose="02020603050405020304" pitchFamily="18" charset="0"/>
                <a:ea typeface="Calibri"/>
                <a:cs typeface="Times New Roman" panose="02020603050405020304" pitchFamily="18" charset="0"/>
                <a:sym typeface="Calibri"/>
              </a:rPr>
              <a:t> shows the most common graphemes for each sound. </a:t>
            </a:r>
          </a:p>
          <a:p>
            <a:pPr lvl="0">
              <a:buSzPct val="25000"/>
            </a:pPr>
            <a:endParaRPr lang="en-US" sz="2400" dirty="0">
              <a:solidFill>
                <a:schemeClr val="dk1"/>
              </a:solidFill>
              <a:latin typeface="Times New Roman" panose="02020603050405020304" pitchFamily="18" charset="0"/>
              <a:ea typeface="Calibri"/>
              <a:cs typeface="Times New Roman" panose="02020603050405020304" pitchFamily="18" charset="0"/>
              <a:sym typeface="Calibri"/>
            </a:endParaRPr>
          </a:p>
          <a:p>
            <a:pPr lvl="0">
              <a:buSzPct val="25000"/>
            </a:pPr>
            <a:endParaRPr lang="en-US" sz="2400" dirty="0">
              <a:solidFill>
                <a:schemeClr val="dk1"/>
              </a:solidFill>
              <a:latin typeface="Times New Roman" panose="02020603050405020304" pitchFamily="18" charset="0"/>
              <a:ea typeface="Calibri"/>
              <a:cs typeface="Times New Roman" panose="02020603050405020304" pitchFamily="18" charset="0"/>
              <a:sym typeface="Calibri"/>
            </a:endParaRPr>
          </a:p>
          <a:p>
            <a:pPr lvl="0">
              <a:buSzPct val="25000"/>
            </a:pPr>
            <a:r>
              <a:rPr lang="en-US" sz="2400" dirty="0">
                <a:solidFill>
                  <a:schemeClr val="dk1"/>
                </a:solidFill>
                <a:latin typeface="Times New Roman" panose="02020603050405020304" pitchFamily="18" charset="0"/>
                <a:ea typeface="Times New Roman"/>
                <a:cs typeface="Times New Roman" panose="02020603050405020304" pitchFamily="18" charset="0"/>
                <a:sym typeface="Times New Roman"/>
              </a:rPr>
              <a:t>Each box is a sound box showing different ways to read and write the sound. </a:t>
            </a:r>
            <a:endParaRPr lang="en-US" sz="2400" i="1"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Tree>
    <p:extLst>
      <p:ext uri="{BB962C8B-B14F-4D97-AF65-F5344CB8AC3E}">
        <p14:creationId xmlns:p14="http://schemas.microsoft.com/office/powerpoint/2010/main" val="2427406"/>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1403648" y="1196752"/>
            <a:ext cx="6120680" cy="367240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2"/>
                </a:solidFill>
              </a:rPr>
              <a:t>How does Read Write Inc. use phonics to teach reading? </a:t>
            </a:r>
          </a:p>
        </p:txBody>
      </p:sp>
    </p:spTree>
    <p:extLst>
      <p:ext uri="{BB962C8B-B14F-4D97-AF65-F5344CB8AC3E}">
        <p14:creationId xmlns:p14="http://schemas.microsoft.com/office/powerpoint/2010/main" val="2811986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Blending using Fred Talk</a:t>
            </a:r>
          </a:p>
        </p:txBody>
      </p:sp>
      <p:sp>
        <p:nvSpPr>
          <p:cNvPr id="3" name="Content Placeholder 2"/>
          <p:cNvSpPr>
            <a:spLocks noGrp="1"/>
          </p:cNvSpPr>
          <p:nvPr>
            <p:ph idx="1"/>
          </p:nvPr>
        </p:nvSpPr>
        <p:spPr/>
        <p:txBody>
          <a:bodyPr/>
          <a:lstStyle/>
          <a:p>
            <a:pPr lvl="0" defTabSz="457200" fontAlgn="auto">
              <a:lnSpc>
                <a:spcPct val="100000"/>
              </a:lnSpc>
              <a:spcBef>
                <a:spcPts val="0"/>
              </a:spcBef>
              <a:spcAft>
                <a:spcPts val="0"/>
              </a:spcAft>
              <a:buSzPct val="25000"/>
              <a:defRPr/>
            </a:pPr>
            <a:endParaRPr lang="en-US" dirty="0">
              <a:solidFill>
                <a:schemeClr val="dk1"/>
              </a:solidFill>
              <a:ea typeface="Calibri"/>
              <a:cs typeface="Calibri"/>
              <a:sym typeface="Calibri"/>
            </a:endParaRPr>
          </a:p>
          <a:p>
            <a:pPr lvl="0" defTabSz="457200" fontAlgn="auto">
              <a:lnSpc>
                <a:spcPct val="100000"/>
              </a:lnSpc>
              <a:spcBef>
                <a:spcPts val="0"/>
              </a:spcBef>
              <a:spcAft>
                <a:spcPts val="0"/>
              </a:spcAft>
              <a:buSzPct val="25000"/>
              <a:defRPr/>
            </a:pPr>
            <a:endParaRPr lang="en-US" dirty="0">
              <a:solidFill>
                <a:schemeClr val="dk1"/>
              </a:solidFill>
              <a:ea typeface="Calibri"/>
              <a:cs typeface="Calibri"/>
              <a:sym typeface="Calibri"/>
            </a:endParaRPr>
          </a:p>
          <a:p>
            <a:pPr lvl="0" defTabSz="457200" fontAlgn="auto">
              <a:lnSpc>
                <a:spcPct val="100000"/>
              </a:lnSpc>
              <a:spcBef>
                <a:spcPts val="0"/>
              </a:spcBef>
              <a:spcAft>
                <a:spcPts val="0"/>
              </a:spcAft>
              <a:buSzPct val="25000"/>
              <a:defRPr/>
            </a:pPr>
            <a:endParaRPr lang="en-US" dirty="0">
              <a:solidFill>
                <a:schemeClr val="dk1"/>
              </a:solidFill>
              <a:ea typeface="Calibri"/>
              <a:cs typeface="Calibri"/>
              <a:sym typeface="Calibri"/>
            </a:endParaRPr>
          </a:p>
          <a:p>
            <a:pPr lvl="0" defTabSz="457200" fontAlgn="auto">
              <a:lnSpc>
                <a:spcPct val="100000"/>
              </a:lnSpc>
              <a:spcBef>
                <a:spcPts val="0"/>
              </a:spcBef>
              <a:spcAft>
                <a:spcPts val="0"/>
              </a:spcAft>
              <a:buSzPct val="25000"/>
              <a:defRPr/>
            </a:pPr>
            <a:endParaRPr lang="en-US" dirty="0">
              <a:solidFill>
                <a:schemeClr val="dk1"/>
              </a:solidFill>
              <a:ea typeface="Calibri"/>
              <a:cs typeface="Calibri"/>
              <a:sym typeface="Calibri"/>
            </a:endParaRPr>
          </a:p>
          <a:p>
            <a:pPr lvl="0" defTabSz="457200" fontAlgn="auto">
              <a:lnSpc>
                <a:spcPct val="100000"/>
              </a:lnSpc>
              <a:spcBef>
                <a:spcPts val="0"/>
              </a:spcBef>
              <a:spcAft>
                <a:spcPts val="0"/>
              </a:spcAft>
              <a:buSzPct val="25000"/>
              <a:defRPr/>
            </a:pPr>
            <a:endParaRPr lang="en-US" dirty="0">
              <a:solidFill>
                <a:schemeClr val="dk1"/>
              </a:solidFill>
              <a:ea typeface="Calibri"/>
              <a:cs typeface="Calibri"/>
              <a:sym typeface="Calibri"/>
            </a:endParaRPr>
          </a:p>
          <a:p>
            <a:pPr lvl="0" defTabSz="457200" fontAlgn="auto">
              <a:lnSpc>
                <a:spcPct val="100000"/>
              </a:lnSpc>
              <a:spcBef>
                <a:spcPts val="0"/>
              </a:spcBef>
              <a:spcAft>
                <a:spcPts val="0"/>
              </a:spcAft>
              <a:buSzPct val="25000"/>
              <a:defRPr/>
            </a:pPr>
            <a:endParaRPr lang="en-US" dirty="0">
              <a:solidFill>
                <a:schemeClr val="dk1"/>
              </a:solidFill>
              <a:ea typeface="Calibri"/>
              <a:cs typeface="Calibri"/>
              <a:sym typeface="Calibri"/>
            </a:endParaRPr>
          </a:p>
          <a:p>
            <a:pPr lvl="0" defTabSz="457200" fontAlgn="auto">
              <a:lnSpc>
                <a:spcPct val="100000"/>
              </a:lnSpc>
              <a:spcBef>
                <a:spcPts val="0"/>
              </a:spcBef>
              <a:spcAft>
                <a:spcPts val="0"/>
              </a:spcAft>
              <a:buSzPct val="25000"/>
              <a:defRPr/>
            </a:pPr>
            <a:endParaRPr lang="en-US" dirty="0">
              <a:solidFill>
                <a:schemeClr val="dk1"/>
              </a:solidFill>
              <a:ea typeface="Calibri"/>
              <a:cs typeface="Calibri"/>
              <a:sym typeface="Calibri"/>
            </a:endParaRPr>
          </a:p>
          <a:p>
            <a:pPr lvl="0" defTabSz="457200" fontAlgn="auto">
              <a:lnSpc>
                <a:spcPct val="100000"/>
              </a:lnSpc>
              <a:spcBef>
                <a:spcPts val="0"/>
              </a:spcBef>
              <a:spcAft>
                <a:spcPts val="0"/>
              </a:spcAft>
              <a:buSzPct val="25000"/>
              <a:defRPr/>
            </a:pPr>
            <a:r>
              <a:rPr lang="en-US" sz="2400" dirty="0">
                <a:solidFill>
                  <a:schemeClr val="dk1"/>
                </a:solidFill>
                <a:ea typeface="Calibri"/>
                <a:cs typeface="Calibri"/>
                <a:sym typeface="Calibri"/>
              </a:rPr>
              <a:t>Once the children know the pure sounds, we teach them </a:t>
            </a:r>
            <a:r>
              <a:rPr lang="en-US" sz="2400" dirty="0"/>
              <a:t>to blend sounds to read words. We also teach children to spell the words they learn to read.</a:t>
            </a:r>
          </a:p>
          <a:p>
            <a:pPr lvl="0">
              <a:spcBef>
                <a:spcPts val="0"/>
              </a:spcBef>
              <a:buSzPct val="25000"/>
            </a:pPr>
            <a:endParaRPr lang="en-US" sz="2400" dirty="0"/>
          </a:p>
          <a:p>
            <a:pPr lvl="0">
              <a:spcBef>
                <a:spcPts val="0"/>
              </a:spcBef>
              <a:buSzPct val="25000"/>
            </a:pPr>
            <a:r>
              <a:rPr lang="en-US" sz="2400" dirty="0"/>
              <a:t>We use Fred Talk to help children read and spell words.</a:t>
            </a:r>
          </a:p>
          <a:p>
            <a:endParaRPr lang="en-US" dirty="0"/>
          </a:p>
        </p:txBody>
      </p:sp>
      <p:sp>
        <p:nvSpPr>
          <p:cNvPr id="5" name="Rectangle 4"/>
          <p:cNvSpPr/>
          <p:nvPr/>
        </p:nvSpPr>
        <p:spPr>
          <a:xfrm rot="21327025">
            <a:off x="1424285" y="3264991"/>
            <a:ext cx="727075" cy="112236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800" dirty="0">
                <a:solidFill>
                  <a:schemeClr val="tx1"/>
                </a:solidFill>
              </a:rPr>
              <a:t>i</a:t>
            </a:r>
          </a:p>
        </p:txBody>
      </p:sp>
      <p:sp>
        <p:nvSpPr>
          <p:cNvPr id="6" name="Rectangle 5"/>
          <p:cNvSpPr/>
          <p:nvPr/>
        </p:nvSpPr>
        <p:spPr>
          <a:xfrm>
            <a:off x="1968798" y="2620466"/>
            <a:ext cx="725487" cy="112395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800" dirty="0">
                <a:solidFill>
                  <a:schemeClr val="tx1"/>
                </a:solidFill>
              </a:rPr>
              <a:t>p</a:t>
            </a:r>
          </a:p>
        </p:txBody>
      </p:sp>
      <p:sp>
        <p:nvSpPr>
          <p:cNvPr id="7" name="Rectangle 6"/>
          <p:cNvSpPr/>
          <p:nvPr/>
        </p:nvSpPr>
        <p:spPr>
          <a:xfrm>
            <a:off x="743248" y="2939554"/>
            <a:ext cx="725487" cy="112395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800" dirty="0">
                <a:solidFill>
                  <a:schemeClr val="tx1"/>
                </a:solidFill>
              </a:rPr>
              <a:t>d</a:t>
            </a:r>
          </a:p>
        </p:txBody>
      </p:sp>
      <p:pic>
        <p:nvPicPr>
          <p:cNvPr id="8" name="Picture 29" descr="SpeedSound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rot="21015261">
            <a:off x="819448" y="2137866"/>
            <a:ext cx="647700" cy="965200"/>
          </a:xfrm>
          <a:prstGeom prst="rect">
            <a:avLst/>
          </a:prstGeom>
          <a:noFill/>
          <a:ln w="9525">
            <a:solidFill>
              <a:schemeClr val="tx1"/>
            </a:solidFill>
            <a:miter lim="800000"/>
            <a:headEnd/>
            <a:tailEnd/>
          </a:ln>
        </p:spPr>
      </p:pic>
      <p:pic>
        <p:nvPicPr>
          <p:cNvPr id="9" name="Picture 31" descr="SpeedSoundS.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03648" y="2564904"/>
            <a:ext cx="639762" cy="990600"/>
          </a:xfrm>
          <a:prstGeom prst="rect">
            <a:avLst/>
          </a:prstGeom>
          <a:noFill/>
          <a:ln w="9525">
            <a:solidFill>
              <a:schemeClr val="tx1"/>
            </a:solidFill>
            <a:miter lim="800000"/>
            <a:headEnd/>
            <a:tailEnd/>
          </a:ln>
        </p:spPr>
      </p:pic>
      <p:pic>
        <p:nvPicPr>
          <p:cNvPr id="10" name="Picture 36" descr="SpeedSoundA.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rot="662277">
            <a:off x="2240260" y="2088654"/>
            <a:ext cx="633413" cy="869950"/>
          </a:xfrm>
          <a:prstGeom prst="rect">
            <a:avLst/>
          </a:prstGeom>
          <a:noFill/>
          <a:ln w="9525">
            <a:solidFill>
              <a:schemeClr val="tx1"/>
            </a:solidFill>
            <a:miter lim="800000"/>
            <a:headEnd/>
            <a:tailEnd/>
          </a:ln>
        </p:spPr>
      </p:pic>
      <p:sp>
        <p:nvSpPr>
          <p:cNvPr id="11" name="Rectangle 10"/>
          <p:cNvSpPr/>
          <p:nvPr/>
        </p:nvSpPr>
        <p:spPr>
          <a:xfrm rot="1935871">
            <a:off x="2284710" y="3228479"/>
            <a:ext cx="725488" cy="112236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800" dirty="0">
                <a:solidFill>
                  <a:schemeClr val="tx1"/>
                </a:solidFill>
              </a:rPr>
              <a:t>t</a:t>
            </a:r>
          </a:p>
        </p:txBody>
      </p:sp>
      <p:sp>
        <p:nvSpPr>
          <p:cNvPr id="12" name="Text Box 12"/>
          <p:cNvSpPr txBox="1">
            <a:spLocks noChangeArrowheads="1"/>
          </p:cNvSpPr>
          <p:nvPr/>
        </p:nvSpPr>
        <p:spPr bwMode="auto">
          <a:xfrm rot="265183">
            <a:off x="5026735" y="2868181"/>
            <a:ext cx="1490663" cy="584776"/>
          </a:xfrm>
          <a:prstGeom prst="rect">
            <a:avLst/>
          </a:prstGeom>
          <a:solidFill>
            <a:srgbClr val="99FF99"/>
          </a:solidFill>
          <a:ln w="9525">
            <a:solidFill>
              <a:schemeClr val="tx1"/>
            </a:solidFill>
            <a:miter lim="800000"/>
            <a:headEnd/>
            <a:tailEnd/>
          </a:ln>
        </p:spPr>
        <p:txBody>
          <a:bodyPr>
            <a:spAutoFit/>
          </a:bodyPr>
          <a:lstStyle/>
          <a:p>
            <a:pPr algn="ctr" eaLnBrk="0" hangingPunct="0">
              <a:spcBef>
                <a:spcPct val="50000"/>
              </a:spcBef>
            </a:pPr>
            <a:r>
              <a:rPr lang="en-US" sz="3200" dirty="0">
                <a:latin typeface="+mn-lt"/>
                <a:ea typeface="MS PGothic" pitchFamily="34" charset="-128"/>
                <a:cs typeface="Gill Sans"/>
              </a:rPr>
              <a:t>mat</a:t>
            </a:r>
          </a:p>
        </p:txBody>
      </p:sp>
      <p:sp>
        <p:nvSpPr>
          <p:cNvPr id="13" name="Text Box 12"/>
          <p:cNvSpPr txBox="1">
            <a:spLocks noChangeArrowheads="1"/>
          </p:cNvSpPr>
          <p:nvPr/>
        </p:nvSpPr>
        <p:spPr bwMode="auto">
          <a:xfrm rot="20122171">
            <a:off x="5790998" y="3308953"/>
            <a:ext cx="1490663" cy="584776"/>
          </a:xfrm>
          <a:prstGeom prst="rect">
            <a:avLst/>
          </a:prstGeom>
          <a:solidFill>
            <a:srgbClr val="99FF99"/>
          </a:solidFill>
          <a:ln w="9525">
            <a:solidFill>
              <a:schemeClr val="tx1"/>
            </a:solidFill>
            <a:miter lim="800000"/>
            <a:headEnd/>
            <a:tailEnd/>
          </a:ln>
        </p:spPr>
        <p:txBody>
          <a:bodyPr>
            <a:spAutoFit/>
          </a:bodyPr>
          <a:lstStyle/>
          <a:p>
            <a:pPr algn="ctr" eaLnBrk="0" hangingPunct="0">
              <a:spcBef>
                <a:spcPct val="50000"/>
              </a:spcBef>
            </a:pPr>
            <a:r>
              <a:rPr lang="en-US" sz="3200" dirty="0">
                <a:latin typeface="+mn-lt"/>
                <a:ea typeface="MS PGothic" pitchFamily="34" charset="-128"/>
                <a:cs typeface="Gill Sans"/>
              </a:rPr>
              <a:t>sad</a:t>
            </a:r>
          </a:p>
        </p:txBody>
      </p:sp>
      <p:sp>
        <p:nvSpPr>
          <p:cNvPr id="14" name="Text Box 12"/>
          <p:cNvSpPr txBox="1">
            <a:spLocks noChangeArrowheads="1"/>
          </p:cNvSpPr>
          <p:nvPr/>
        </p:nvSpPr>
        <p:spPr bwMode="auto">
          <a:xfrm rot="265183">
            <a:off x="6538895" y="2580040"/>
            <a:ext cx="1490663" cy="584776"/>
          </a:xfrm>
          <a:prstGeom prst="rect">
            <a:avLst/>
          </a:prstGeom>
          <a:solidFill>
            <a:srgbClr val="99FF99"/>
          </a:solidFill>
          <a:ln w="9525">
            <a:solidFill>
              <a:schemeClr val="tx1"/>
            </a:solidFill>
            <a:miter lim="800000"/>
            <a:headEnd/>
            <a:tailEnd/>
          </a:ln>
        </p:spPr>
        <p:txBody>
          <a:bodyPr>
            <a:spAutoFit/>
          </a:bodyPr>
          <a:lstStyle/>
          <a:p>
            <a:pPr algn="ctr" eaLnBrk="0" hangingPunct="0">
              <a:spcBef>
                <a:spcPct val="50000"/>
              </a:spcBef>
            </a:pPr>
            <a:r>
              <a:rPr lang="en-US" sz="3200" dirty="0">
                <a:latin typeface="+mn-lt"/>
                <a:ea typeface="MS PGothic" pitchFamily="34" charset="-128"/>
                <a:cs typeface="Gill Sans"/>
              </a:rPr>
              <a:t>sat</a:t>
            </a:r>
          </a:p>
        </p:txBody>
      </p:sp>
    </p:spTree>
    <p:extLst>
      <p:ext uri="{BB962C8B-B14F-4D97-AF65-F5344CB8AC3E}">
        <p14:creationId xmlns:p14="http://schemas.microsoft.com/office/powerpoint/2010/main" val="151122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animBg="1"/>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Fred Talk</a:t>
            </a:r>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rcRect t="-12602" b="-12602"/>
          <a:stretch>
            <a:fillRect/>
          </a:stretch>
        </p:blipFill>
        <p:spPr>
          <a:xfrm>
            <a:off x="5139347" y="909576"/>
            <a:ext cx="4004653" cy="2336530"/>
          </a:xfrm>
        </p:spPr>
      </p:pic>
      <p:pic>
        <p:nvPicPr>
          <p:cNvPr id="5" name="Picture 2" descr="C:\Users\Davina\Pictures\RWI\feeding Fred.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0658" y="3315889"/>
            <a:ext cx="3840162"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d6e35b3-6016-4de0-90f4-d6fdbf0a6584" descr="C319D583-5937-41E5-B44E-22D122061351@hom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50818" y="3315889"/>
            <a:ext cx="383963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5C09FDD9-4AF4-4A82-B1C9-A6EAB2105F12}"/>
              </a:ext>
            </a:extLst>
          </p:cNvPr>
          <p:cNvSpPr/>
          <p:nvPr/>
        </p:nvSpPr>
        <p:spPr>
          <a:xfrm>
            <a:off x="590658" y="1264312"/>
            <a:ext cx="4572000" cy="2308324"/>
          </a:xfrm>
          <a:prstGeom prst="rect">
            <a:avLst/>
          </a:prstGeom>
        </p:spPr>
        <p:txBody>
          <a:bodyPr>
            <a:spAutoFit/>
          </a:bodyPr>
          <a:lstStyle/>
          <a:p>
            <a:pPr>
              <a:defRPr/>
            </a:pPr>
            <a:r>
              <a:rPr lang="en-GB" dirty="0">
                <a:latin typeface="Arial" charset="0"/>
              </a:rPr>
              <a:t>This is Fred.</a:t>
            </a:r>
          </a:p>
          <a:p>
            <a:pPr>
              <a:defRPr/>
            </a:pPr>
            <a:r>
              <a:rPr lang="en-GB" dirty="0">
                <a:latin typeface="Arial" charset="0"/>
              </a:rPr>
              <a:t>He is a frog who can only speak in sounds, and we call this Fred Talk.</a:t>
            </a:r>
            <a:r>
              <a:rPr lang="en-US" dirty="0"/>
              <a:t> For example ‘m’ ‘a’ ‘t’, ‘l’ ‘u’ ‘n’ ‘c’ ‘h’.</a:t>
            </a:r>
          </a:p>
          <a:p>
            <a:pPr>
              <a:defRPr/>
            </a:pPr>
            <a:endParaRPr lang="en-US" dirty="0">
              <a:latin typeface="Arial" charset="0"/>
            </a:endParaRPr>
          </a:p>
          <a:p>
            <a:pPr>
              <a:defRPr/>
            </a:pPr>
            <a:r>
              <a:rPr lang="en-US" dirty="0">
                <a:latin typeface="Arial" charset="0"/>
              </a:rPr>
              <a:t>He helps children sound out words so they can read and spell. </a:t>
            </a:r>
            <a:endParaRPr lang="en-GB" dirty="0">
              <a:latin typeface="Arial" charset="0"/>
            </a:endParaRPr>
          </a:p>
          <a:p>
            <a:pPr>
              <a:defRPr/>
            </a:pPr>
            <a:endParaRPr lang="en-US" i="1" dirty="0">
              <a:solidFill>
                <a:srgbClr val="0070C0"/>
              </a:solidFill>
              <a:latin typeface="Arial" charset="0"/>
            </a:endParaRPr>
          </a:p>
        </p:txBody>
      </p:sp>
    </p:spTree>
    <p:extLst>
      <p:ext uri="{BB962C8B-B14F-4D97-AF65-F5344CB8AC3E}">
        <p14:creationId xmlns:p14="http://schemas.microsoft.com/office/powerpoint/2010/main" val="11600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Storybooks</a:t>
            </a:r>
          </a:p>
        </p:txBody>
      </p:sp>
      <p:sp>
        <p:nvSpPr>
          <p:cNvPr id="3" name="Content Placeholder 2"/>
          <p:cNvSpPr>
            <a:spLocks noGrp="1"/>
          </p:cNvSpPr>
          <p:nvPr>
            <p:ph idx="1"/>
          </p:nvPr>
        </p:nvSpPr>
        <p:spPr>
          <a:xfrm>
            <a:off x="323528" y="1219653"/>
            <a:ext cx="8639175" cy="5040560"/>
          </a:xfrm>
        </p:spPr>
        <p:txBody>
          <a:bodyPr/>
          <a:lstStyle/>
          <a:p>
            <a:endParaRPr lang="en-US" dirty="0"/>
          </a:p>
          <a:p>
            <a:endParaRPr lang="en-US" dirty="0"/>
          </a:p>
        </p:txBody>
      </p:sp>
      <p:grpSp>
        <p:nvGrpSpPr>
          <p:cNvPr id="4" name="Group 3"/>
          <p:cNvGrpSpPr/>
          <p:nvPr/>
        </p:nvGrpSpPr>
        <p:grpSpPr>
          <a:xfrm>
            <a:off x="3859707" y="1771065"/>
            <a:ext cx="4847365" cy="3661103"/>
            <a:chOff x="1707744" y="4716562"/>
            <a:chExt cx="2997129" cy="1759883"/>
          </a:xfrm>
        </p:grpSpPr>
        <p:pic>
          <p:nvPicPr>
            <p:cNvPr id="40" name="Picture 28" descr="Tabthecat.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712926" y="4912971"/>
              <a:ext cx="991947" cy="650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33" descr="Tomthumb.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389525" y="5539479"/>
              <a:ext cx="1141184" cy="68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4" descr="Chips.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2881354" y="5183380"/>
              <a:ext cx="1078763" cy="760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79" descr="Lookout.jp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2151629" y="4899220"/>
              <a:ext cx="1009856" cy="599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 descr="C:\Users\Davina\Pictures\RWI\RedDittyBook.gif"/>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013696" y="4716562"/>
              <a:ext cx="10509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8" descr="Toad.jpg"/>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1707744" y="5492745"/>
              <a:ext cx="1173610" cy="69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2" descr="Thejarofoil.jpg"/>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2381755" y="5897717"/>
              <a:ext cx="999197" cy="57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4">
            <a:extLst>
              <a:ext uri="{FF2B5EF4-FFF2-40B4-BE49-F238E27FC236}">
                <a16:creationId xmlns:a16="http://schemas.microsoft.com/office/drawing/2014/main" id="{B056413E-AC6A-4EB7-A87D-279EB16B6AC8}"/>
              </a:ext>
            </a:extLst>
          </p:cNvPr>
          <p:cNvSpPr txBox="1"/>
          <p:nvPr/>
        </p:nvSpPr>
        <p:spPr>
          <a:xfrm>
            <a:off x="323528" y="1303594"/>
            <a:ext cx="3083113" cy="5293757"/>
          </a:xfrm>
          <a:prstGeom prst="rect">
            <a:avLst/>
          </a:prstGeom>
          <a:noFill/>
        </p:spPr>
        <p:txBody>
          <a:bodyPr wrap="square" rtlCol="0">
            <a:spAutoFit/>
          </a:bodyPr>
          <a:lstStyle/>
          <a:p>
            <a:pPr lvl="0">
              <a:buSzPct val="25000"/>
            </a:pPr>
            <a:r>
              <a:rPr lang="en-US" sz="2000" dirty="0"/>
              <a:t>Alongside learning each set of sounds, they read Storybooks that only contain the sounds and words they can read. This sets them up to succeed in their reading.</a:t>
            </a:r>
          </a:p>
          <a:p>
            <a:pPr lvl="0">
              <a:buSzPct val="25000"/>
            </a:pPr>
            <a:endParaRPr lang="en-US" sz="2000" dirty="0"/>
          </a:p>
          <a:p>
            <a:pPr lvl="0">
              <a:buSzPct val="25000"/>
              <a:defRPr/>
            </a:pPr>
            <a:r>
              <a:rPr lang="en-US" sz="2000" dirty="0"/>
              <a:t>We discuss and write about the ideas in these Storybooks. </a:t>
            </a:r>
          </a:p>
          <a:p>
            <a:pPr lvl="0">
              <a:buSzPct val="25000"/>
              <a:defRPr/>
            </a:pPr>
            <a:endParaRPr lang="en-US" sz="2000" dirty="0"/>
          </a:p>
          <a:p>
            <a:pPr lvl="0">
              <a:buSzPct val="25000"/>
              <a:defRPr/>
            </a:pPr>
            <a:r>
              <a:rPr lang="en-US" sz="2000" dirty="0"/>
              <a:t>We also teach children to read common exception words – words like ‘said’ and ‘they’.</a:t>
            </a:r>
          </a:p>
          <a:p>
            <a:endParaRPr lang="en-GB" dirty="0"/>
          </a:p>
        </p:txBody>
      </p:sp>
    </p:spTree>
    <p:extLst>
      <p:ext uri="{BB962C8B-B14F-4D97-AF65-F5344CB8AC3E}">
        <p14:creationId xmlns:p14="http://schemas.microsoft.com/office/powerpoint/2010/main" val="220906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1403648" y="1196752"/>
            <a:ext cx="6120680" cy="367240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2"/>
                </a:solidFill>
              </a:rPr>
              <a:t>How does Read Write Inc. teach spelling? </a:t>
            </a:r>
          </a:p>
        </p:txBody>
      </p:sp>
    </p:spTree>
    <p:extLst>
      <p:ext uri="{BB962C8B-B14F-4D97-AF65-F5344CB8AC3E}">
        <p14:creationId xmlns:p14="http://schemas.microsoft.com/office/powerpoint/2010/main" val="2483971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Fred Fingers</a:t>
            </a:r>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rcRect l="-78545" r="-78545"/>
          <a:stretch>
            <a:fillRect/>
          </a:stretch>
        </p:blipFill>
        <p:spPr>
          <a:xfrm>
            <a:off x="2328174" y="1268759"/>
            <a:ext cx="8639175" cy="5040560"/>
          </a:xfrm>
        </p:spPr>
      </p:pic>
      <p:sp>
        <p:nvSpPr>
          <p:cNvPr id="5" name="TextBox 4">
            <a:extLst>
              <a:ext uri="{FF2B5EF4-FFF2-40B4-BE49-F238E27FC236}">
                <a16:creationId xmlns:a16="http://schemas.microsoft.com/office/drawing/2014/main" id="{3B4385D8-877E-44BA-B07D-F2FE3913D32E}"/>
              </a:ext>
            </a:extLst>
          </p:cNvPr>
          <p:cNvSpPr txBox="1"/>
          <p:nvPr/>
        </p:nvSpPr>
        <p:spPr>
          <a:xfrm>
            <a:off x="474785" y="1652954"/>
            <a:ext cx="3974123" cy="4154984"/>
          </a:xfrm>
          <a:prstGeom prst="rect">
            <a:avLst/>
          </a:prstGeom>
          <a:noFill/>
        </p:spPr>
        <p:txBody>
          <a:bodyPr wrap="square" rtlCol="0">
            <a:spAutoFit/>
          </a:bodyPr>
          <a:lstStyle/>
          <a:p>
            <a:r>
              <a:rPr lang="en-US" sz="2400" dirty="0"/>
              <a:t>We use Fred Fingers to help children sound out words to spell easily.</a:t>
            </a:r>
          </a:p>
          <a:p>
            <a:endParaRPr lang="en-US" sz="2400" dirty="0"/>
          </a:p>
          <a:p>
            <a:r>
              <a:rPr lang="en-US" sz="2400" dirty="0"/>
              <a:t>It means they do not have to </a:t>
            </a:r>
            <a:r>
              <a:rPr lang="en-US" sz="2400" dirty="0" err="1"/>
              <a:t>memorise</a:t>
            </a:r>
            <a:r>
              <a:rPr lang="en-US" sz="2400" dirty="0"/>
              <a:t> lists of spelling words.</a:t>
            </a:r>
          </a:p>
          <a:p>
            <a:endParaRPr lang="en-US" sz="2400" dirty="0"/>
          </a:p>
          <a:p>
            <a:endParaRPr lang="en-US" sz="2400" dirty="0"/>
          </a:p>
          <a:p>
            <a:r>
              <a:rPr lang="en-US" sz="2400" dirty="0"/>
              <a:t>It is a tool so they will be able to spell any word. </a:t>
            </a:r>
          </a:p>
        </p:txBody>
      </p:sp>
    </p:spTree>
    <p:extLst>
      <p:ext uri="{BB962C8B-B14F-4D97-AF65-F5344CB8AC3E}">
        <p14:creationId xmlns:p14="http://schemas.microsoft.com/office/powerpoint/2010/main" val="3144918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1403648" y="1196752"/>
            <a:ext cx="6120680" cy="367240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2"/>
                </a:solidFill>
              </a:rPr>
              <a:t>What should my child read at home? </a:t>
            </a:r>
          </a:p>
        </p:txBody>
      </p:sp>
    </p:spTree>
    <p:extLst>
      <p:ext uri="{BB962C8B-B14F-4D97-AF65-F5344CB8AC3E}">
        <p14:creationId xmlns:p14="http://schemas.microsoft.com/office/powerpoint/2010/main" val="376411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 Write Inc. Storybooks</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3307" y="1223191"/>
            <a:ext cx="2529337" cy="1784222"/>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4541" y="4282588"/>
            <a:ext cx="2613073" cy="1843290"/>
          </a:xfrm>
          <a:prstGeom prst="rect">
            <a:avLst/>
          </a:prstGeom>
        </p:spPr>
      </p:pic>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3307" y="2542312"/>
            <a:ext cx="2775539" cy="1957895"/>
          </a:xfrm>
          <a:prstGeom prst="rect">
            <a:avLst/>
          </a:prstGeom>
        </p:spPr>
      </p:pic>
      <p:pic>
        <p:nvPicPr>
          <p:cNvPr id="13" name="Picture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91228" y="2229412"/>
            <a:ext cx="3026975" cy="2135261"/>
          </a:xfrm>
          <a:prstGeom prst="rect">
            <a:avLst/>
          </a:prstGeom>
        </p:spPr>
      </p:pic>
      <p:pic>
        <p:nvPicPr>
          <p:cNvPr id="11" name="Pictur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76845" y="4740768"/>
            <a:ext cx="2813924" cy="1984973"/>
          </a:xfrm>
          <a:prstGeom prst="rect">
            <a:avLst/>
          </a:prstGeom>
        </p:spPr>
      </p:pic>
      <p:sp>
        <p:nvSpPr>
          <p:cNvPr id="4" name="TextBox 3">
            <a:extLst>
              <a:ext uri="{FF2B5EF4-FFF2-40B4-BE49-F238E27FC236}">
                <a16:creationId xmlns:a16="http://schemas.microsoft.com/office/drawing/2014/main" id="{17B1FBAB-0048-4EDC-A8D0-B5F071DDE9C6}"/>
              </a:ext>
            </a:extLst>
          </p:cNvPr>
          <p:cNvSpPr txBox="1"/>
          <p:nvPr/>
        </p:nvSpPr>
        <p:spPr>
          <a:xfrm>
            <a:off x="4912565" y="1159914"/>
            <a:ext cx="4026894" cy="5909310"/>
          </a:xfrm>
          <a:prstGeom prst="rect">
            <a:avLst/>
          </a:prstGeom>
          <a:noFill/>
        </p:spPr>
        <p:txBody>
          <a:bodyPr wrap="square" rtlCol="0">
            <a:spAutoFit/>
          </a:bodyPr>
          <a:lstStyle/>
          <a:p>
            <a:r>
              <a:rPr lang="en-US" sz="2000" dirty="0"/>
              <a:t>Storybooks/ black and white paper versions of the Storybooks will be sent home for your children to read. </a:t>
            </a:r>
          </a:p>
          <a:p>
            <a:endParaRPr lang="en-US" sz="2000" dirty="0"/>
          </a:p>
          <a:p>
            <a:r>
              <a:rPr lang="en-US" sz="2000" dirty="0"/>
              <a:t>They will know all of the sounds used in the Storybook as they will bring home the book that they have already read three times in the classroom.</a:t>
            </a:r>
          </a:p>
          <a:p>
            <a:endParaRPr lang="en-US" sz="2000" dirty="0"/>
          </a:p>
          <a:p>
            <a:r>
              <a:rPr lang="en-US" sz="2000" dirty="0"/>
              <a:t>This means they will be able to read the text with fluency and confidence – like a storyteller. They will enjoy reading to you.</a:t>
            </a:r>
          </a:p>
          <a:p>
            <a:r>
              <a:rPr lang="en-US" sz="2000" dirty="0"/>
              <a:t>This does not mean the text is too easy for them – it means they are reading at the correct level. </a:t>
            </a:r>
          </a:p>
          <a:p>
            <a:endParaRPr lang="en-US" dirty="0"/>
          </a:p>
        </p:txBody>
      </p:sp>
    </p:spTree>
    <p:extLst>
      <p:ext uri="{BB962C8B-B14F-4D97-AF65-F5344CB8AC3E}">
        <p14:creationId xmlns:p14="http://schemas.microsoft.com/office/powerpoint/2010/main" val="566802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 Write Inc. Storybooks</a:t>
            </a:r>
          </a:p>
        </p:txBody>
      </p:sp>
      <p:pic>
        <p:nvPicPr>
          <p:cNvPr id="5" name="Picture 4">
            <a:extLst>
              <a:ext uri="{FF2B5EF4-FFF2-40B4-BE49-F238E27FC236}">
                <a16:creationId xmlns:a16="http://schemas.microsoft.com/office/drawing/2014/main" id="{446BAEAD-30AA-422B-A20C-5B4D4D4C4B0D}"/>
              </a:ext>
            </a:extLst>
          </p:cNvPr>
          <p:cNvPicPr>
            <a:picLocks noChangeAspect="1"/>
          </p:cNvPicPr>
          <p:nvPr/>
        </p:nvPicPr>
        <p:blipFill>
          <a:blip r:embed="rId3"/>
          <a:stretch>
            <a:fillRect/>
          </a:stretch>
        </p:blipFill>
        <p:spPr>
          <a:xfrm>
            <a:off x="284408" y="1590606"/>
            <a:ext cx="5425440" cy="5006745"/>
          </a:xfrm>
          <a:prstGeom prst="rect">
            <a:avLst/>
          </a:prstGeom>
        </p:spPr>
      </p:pic>
      <p:sp>
        <p:nvSpPr>
          <p:cNvPr id="4" name="TextBox 3">
            <a:extLst>
              <a:ext uri="{FF2B5EF4-FFF2-40B4-BE49-F238E27FC236}">
                <a16:creationId xmlns:a16="http://schemas.microsoft.com/office/drawing/2014/main" id="{E02B24F6-F0D0-4E33-853D-10D7EA203FE1}"/>
              </a:ext>
            </a:extLst>
          </p:cNvPr>
          <p:cNvSpPr txBox="1"/>
          <p:nvPr/>
        </p:nvSpPr>
        <p:spPr>
          <a:xfrm>
            <a:off x="5873262" y="1225689"/>
            <a:ext cx="2986330" cy="5632311"/>
          </a:xfrm>
          <a:prstGeom prst="rect">
            <a:avLst/>
          </a:prstGeom>
          <a:noFill/>
        </p:spPr>
        <p:txBody>
          <a:bodyPr wrap="square" rtlCol="0">
            <a:spAutoFit/>
          </a:bodyPr>
          <a:lstStyle/>
          <a:p>
            <a:r>
              <a:rPr lang="en-GB" dirty="0"/>
              <a:t>Children will also bring home a ‘BOOK BAG book’. This is a book children will not have read at school but is at the same level as the class book they have been reading. This gives them the opportunity to practise  reading an unfamiliar book that includes sounds that they have learnt at school. The books are set out like the books the children have read in class so the children will be able to practice their green words, red words as well as answer questions about the story. </a:t>
            </a:r>
          </a:p>
          <a:p>
            <a:endParaRPr lang="en-GB" dirty="0"/>
          </a:p>
        </p:txBody>
      </p:sp>
    </p:spTree>
    <p:extLst>
      <p:ext uri="{BB962C8B-B14F-4D97-AF65-F5344CB8AC3E}">
        <p14:creationId xmlns:p14="http://schemas.microsoft.com/office/powerpoint/2010/main" val="214189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Bef>
                <a:spcPct val="0"/>
              </a:spcBef>
              <a:defRPr/>
            </a:pPr>
            <a:r>
              <a:rPr lang="en-US" dirty="0">
                <a:solidFill>
                  <a:schemeClr val="accent6"/>
                </a:solidFill>
                <a:latin typeface="Arial" charset="0"/>
                <a:ea typeface="ヒラギノ角ゴ ProN W3" charset="0"/>
                <a:cs typeface="ヒラギノ角ゴ ProN W3" charset="0"/>
              </a:rPr>
              <a:t>Teach a child to read </a:t>
            </a:r>
          </a:p>
          <a:p>
            <a:pPr>
              <a:spcBef>
                <a:spcPct val="0"/>
              </a:spcBef>
              <a:defRPr/>
            </a:pPr>
            <a:r>
              <a:rPr lang="en-US" dirty="0">
                <a:solidFill>
                  <a:schemeClr val="accent6"/>
                </a:solidFill>
                <a:latin typeface="Arial" charset="0"/>
                <a:ea typeface="ヒラギノ角ゴ ProN W3" charset="0"/>
                <a:cs typeface="ヒラギノ角ゴ ProN W3" charset="0"/>
              </a:rPr>
              <a:t>and keep that child reading [and talking]</a:t>
            </a:r>
          </a:p>
          <a:p>
            <a:pPr>
              <a:spcBef>
                <a:spcPct val="0"/>
              </a:spcBef>
              <a:defRPr/>
            </a:pPr>
            <a:r>
              <a:rPr lang="en-US" dirty="0">
                <a:solidFill>
                  <a:schemeClr val="accent6"/>
                </a:solidFill>
                <a:latin typeface="Arial" charset="0"/>
                <a:ea typeface="ヒラギノ角ゴ ProN W3" charset="0"/>
                <a:cs typeface="ヒラギノ角ゴ ProN W3" charset="0"/>
              </a:rPr>
              <a:t>and we will change everything.</a:t>
            </a:r>
          </a:p>
          <a:p>
            <a:pPr>
              <a:defRPr/>
            </a:pPr>
            <a:endParaRPr lang="en-US" dirty="0">
              <a:solidFill>
                <a:schemeClr val="accent6"/>
              </a:solidFill>
              <a:latin typeface="Arial" charset="0"/>
              <a:ea typeface="ヒラギノ角ゴ ProN W3" charset="0"/>
              <a:cs typeface="ヒラギノ角ゴ ProN W3" charset="0"/>
            </a:endParaRPr>
          </a:p>
          <a:p>
            <a:pPr>
              <a:defRPr/>
            </a:pPr>
            <a:r>
              <a:rPr lang="en-US" b="1" dirty="0">
                <a:solidFill>
                  <a:schemeClr val="accent6"/>
                </a:solidFill>
                <a:latin typeface="Arial" charset="0"/>
                <a:ea typeface="ヒラギノ角ゴ ProN W3" charset="0"/>
                <a:cs typeface="ヒラギノ角ゴ ProN W3" charset="0"/>
              </a:rPr>
              <a:t>And I mean everything.</a:t>
            </a:r>
            <a:endParaRPr lang="en-US" dirty="0">
              <a:solidFill>
                <a:schemeClr val="accent6"/>
              </a:solidFill>
              <a:latin typeface="Arial" charset="0"/>
              <a:ea typeface="ヒラギノ角ゴ ProN W3" charset="0"/>
              <a:cs typeface="ヒラギノ角ゴ ProN W3" charset="0"/>
            </a:endParaRPr>
          </a:p>
          <a:p>
            <a:pPr>
              <a:spcBef>
                <a:spcPts val="1100"/>
              </a:spcBef>
              <a:defRPr/>
            </a:pPr>
            <a:endParaRPr lang="en-US" sz="4400" dirty="0">
              <a:solidFill>
                <a:schemeClr val="accent6"/>
              </a:solidFill>
              <a:latin typeface="Arial Unicode MS" charset="0"/>
              <a:ea typeface="ヒラギノ角ゴ ProN W3" charset="0"/>
              <a:cs typeface="Arial Unicode MS" charset="0"/>
              <a:sym typeface="Arial Unicode MS" charset="0"/>
            </a:endParaRPr>
          </a:p>
          <a:p>
            <a:pPr algn="r">
              <a:spcBef>
                <a:spcPts val="600"/>
              </a:spcBef>
              <a:defRPr/>
            </a:pPr>
            <a:r>
              <a:rPr lang="en-US" sz="2400" i="1" dirty="0">
                <a:solidFill>
                  <a:schemeClr val="accent6"/>
                </a:solidFill>
                <a:latin typeface="Arial" charset="0"/>
                <a:ea typeface="ヒラギノ角ゴ ProN W3" charset="0"/>
                <a:cs typeface="ヒラギノ角ゴ ProN W3" charset="0"/>
              </a:rPr>
              <a:t>Jeanette </a:t>
            </a:r>
            <a:r>
              <a:rPr lang="en-US" sz="2400" i="1" dirty="0" err="1">
                <a:solidFill>
                  <a:schemeClr val="accent6"/>
                </a:solidFill>
                <a:latin typeface="Arial" charset="0"/>
                <a:ea typeface="ヒラギノ角ゴ ProN W3" charset="0"/>
                <a:cs typeface="ヒラギノ角ゴ ProN W3" charset="0"/>
              </a:rPr>
              <a:t>Winterson</a:t>
            </a:r>
            <a:r>
              <a:rPr lang="en-US" sz="2400" i="1" dirty="0">
                <a:solidFill>
                  <a:schemeClr val="accent6"/>
                </a:solidFill>
                <a:latin typeface="Arial" charset="0"/>
                <a:ea typeface="ヒラギノ角ゴ ProN W3" charset="0"/>
                <a:cs typeface="ヒラギノ角ゴ ProN W3" charset="0"/>
              </a:rPr>
              <a:t> </a:t>
            </a:r>
          </a:p>
          <a:p>
            <a:endParaRPr lang="en-US" dirty="0"/>
          </a:p>
        </p:txBody>
      </p:sp>
    </p:spTree>
    <p:extLst>
      <p:ext uri="{BB962C8B-B14F-4D97-AF65-F5344CB8AC3E}">
        <p14:creationId xmlns:p14="http://schemas.microsoft.com/office/powerpoint/2010/main" val="2619549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1496864" y="1196752"/>
            <a:ext cx="6120680" cy="367240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2"/>
                </a:solidFill>
              </a:rPr>
              <a:t>How can I help at home? </a:t>
            </a:r>
          </a:p>
        </p:txBody>
      </p:sp>
    </p:spTree>
    <p:extLst>
      <p:ext uri="{BB962C8B-B14F-4D97-AF65-F5344CB8AC3E}">
        <p14:creationId xmlns:p14="http://schemas.microsoft.com/office/powerpoint/2010/main" val="1948173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91636"/>
            <a:ext cx="7478713" cy="864096"/>
          </a:xfrm>
        </p:spPr>
        <p:txBody>
          <a:bodyPr/>
          <a:lstStyle/>
          <a:p>
            <a:r>
              <a:rPr lang="en-US" dirty="0"/>
              <a:t>Banded books and picture books</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141824">
            <a:off x="346281" y="3706326"/>
            <a:ext cx="1854905" cy="2948824"/>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49395" y="3888133"/>
            <a:ext cx="2388998" cy="2877185"/>
          </a:xfrm>
          <a:prstGeom prst="rect">
            <a:avLst/>
          </a:prstGeom>
        </p:spPr>
      </p:pic>
      <p:pic>
        <p:nvPicPr>
          <p:cNvPr id="6" name="Picture 5"/>
          <p:cNvPicPr>
            <a:picLocks noChangeAspect="1"/>
          </p:cNvPicPr>
          <p:nvPr/>
        </p:nvPicPr>
        <p:blipFill>
          <a:blip r:embed="rId5"/>
          <a:stretch>
            <a:fillRect/>
          </a:stretch>
        </p:blipFill>
        <p:spPr>
          <a:xfrm rot="528769">
            <a:off x="6366434" y="3595521"/>
            <a:ext cx="2404169" cy="2989532"/>
          </a:xfrm>
          <a:prstGeom prst="rect">
            <a:avLst/>
          </a:prstGeom>
        </p:spPr>
      </p:pic>
      <p:pic>
        <p:nvPicPr>
          <p:cNvPr id="7" name="Picture 6"/>
          <p:cNvPicPr>
            <a:picLocks noChangeAspect="1"/>
          </p:cNvPicPr>
          <p:nvPr/>
        </p:nvPicPr>
        <p:blipFill>
          <a:blip r:embed="rId6"/>
          <a:stretch>
            <a:fillRect/>
          </a:stretch>
        </p:blipFill>
        <p:spPr>
          <a:xfrm rot="20978012">
            <a:off x="2112183" y="3968850"/>
            <a:ext cx="1955339" cy="2715749"/>
          </a:xfrm>
          <a:prstGeom prst="rect">
            <a:avLst/>
          </a:prstGeom>
        </p:spPr>
      </p:pic>
      <p:pic>
        <p:nvPicPr>
          <p:cNvPr id="8" name="Picture 7">
            <a:extLst>
              <a:ext uri="{FF2B5EF4-FFF2-40B4-BE49-F238E27FC236}">
                <a16:creationId xmlns:a16="http://schemas.microsoft.com/office/drawing/2014/main" id="{59BE9B63-04B7-4B93-9BA9-26DF9C167E68}"/>
              </a:ext>
            </a:extLst>
          </p:cNvPr>
          <p:cNvPicPr>
            <a:picLocks noChangeAspect="1"/>
          </p:cNvPicPr>
          <p:nvPr/>
        </p:nvPicPr>
        <p:blipFill>
          <a:blip r:embed="rId7"/>
          <a:stretch>
            <a:fillRect/>
          </a:stretch>
        </p:blipFill>
        <p:spPr>
          <a:xfrm>
            <a:off x="413036" y="1056274"/>
            <a:ext cx="5296884" cy="2639342"/>
          </a:xfrm>
          <a:prstGeom prst="rect">
            <a:avLst/>
          </a:prstGeom>
        </p:spPr>
      </p:pic>
    </p:spTree>
    <p:extLst>
      <p:ext uri="{BB962C8B-B14F-4D97-AF65-F5344CB8AC3E}">
        <p14:creationId xmlns:p14="http://schemas.microsoft.com/office/powerpoint/2010/main" val="4037961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Storytime</a:t>
            </a:r>
            <a:endParaRPr lang="en-US" dirty="0"/>
          </a:p>
        </p:txBody>
      </p:sp>
      <p:sp>
        <p:nvSpPr>
          <p:cNvPr id="3" name="Content Placeholder 2"/>
          <p:cNvSpPr>
            <a:spLocks noGrp="1"/>
          </p:cNvSpPr>
          <p:nvPr>
            <p:ph idx="1"/>
          </p:nvPr>
        </p:nvSpPr>
        <p:spPr/>
        <p:txBody>
          <a:bodyPr/>
          <a:lstStyle/>
          <a:p>
            <a:pPr marL="457200" indent="-457200">
              <a:lnSpc>
                <a:spcPct val="100000"/>
              </a:lnSpc>
              <a:buFont typeface="Arial"/>
              <a:buChar char="•"/>
            </a:pPr>
            <a:r>
              <a:rPr lang="en-GB" dirty="0">
                <a:latin typeface="Arial" charset="0"/>
              </a:rPr>
              <a:t>Read</a:t>
            </a:r>
            <a:r>
              <a:rPr lang="en-GB" b="1" dirty="0">
                <a:latin typeface="Arial" charset="0"/>
              </a:rPr>
              <a:t> </a:t>
            </a:r>
            <a:r>
              <a:rPr lang="en-GB" i="1" dirty="0">
                <a:latin typeface="Arial" charset="0"/>
              </a:rPr>
              <a:t>to</a:t>
            </a:r>
            <a:r>
              <a:rPr lang="en-GB" dirty="0">
                <a:latin typeface="Arial" charset="0"/>
              </a:rPr>
              <a:t> your children</a:t>
            </a:r>
          </a:p>
          <a:p>
            <a:r>
              <a:rPr lang="en-US" dirty="0"/>
              <a:t>One of the most important things you can do as a parent at home is read </a:t>
            </a:r>
            <a:r>
              <a:rPr lang="en-US" b="1" dirty="0"/>
              <a:t>higher level texts </a:t>
            </a:r>
            <a:r>
              <a:rPr lang="en-US" i="1" dirty="0"/>
              <a:t>to</a:t>
            </a:r>
            <a:r>
              <a:rPr lang="en-US" dirty="0"/>
              <a:t> your child. </a:t>
            </a:r>
          </a:p>
          <a:p>
            <a:r>
              <a:rPr lang="en-US" dirty="0"/>
              <a:t>This helps develop an enjoyment for stories and the motivation for learning to read themselves.</a:t>
            </a:r>
          </a:p>
          <a:p>
            <a:pPr marL="457200" indent="-457200">
              <a:lnSpc>
                <a:spcPct val="100000"/>
              </a:lnSpc>
              <a:buFont typeface="Arial"/>
              <a:buChar char="•"/>
            </a:pPr>
            <a:endParaRPr lang="en-GB" dirty="0">
              <a:latin typeface="Arial" charset="0"/>
            </a:endParaRPr>
          </a:p>
          <a:p>
            <a:pPr marL="457200" indent="-457200">
              <a:lnSpc>
                <a:spcPct val="100000"/>
              </a:lnSpc>
              <a:buFont typeface="Arial"/>
              <a:buChar char="•"/>
            </a:pPr>
            <a:r>
              <a:rPr lang="en-GB" dirty="0">
                <a:latin typeface="Arial" charset="0"/>
              </a:rPr>
              <a:t>Ask lots of questions and share opinions</a:t>
            </a:r>
          </a:p>
          <a:p>
            <a:pPr marL="457200" indent="-457200">
              <a:lnSpc>
                <a:spcPct val="100000"/>
              </a:lnSpc>
              <a:buFont typeface="Arial"/>
              <a:buChar char="•"/>
            </a:pPr>
            <a:endParaRPr lang="en-GB" dirty="0">
              <a:latin typeface="Arial" charset="0"/>
            </a:endParaRPr>
          </a:p>
          <a:p>
            <a:pPr>
              <a:lnSpc>
                <a:spcPct val="100000"/>
              </a:lnSpc>
            </a:pPr>
            <a:endParaRPr lang="en-GB" dirty="0">
              <a:latin typeface="Arial" charset="0"/>
            </a:endParaRPr>
          </a:p>
          <a:p>
            <a:endParaRPr lang="en-GB" dirty="0"/>
          </a:p>
          <a:p>
            <a:endParaRPr lang="en-GB" dirty="0"/>
          </a:p>
          <a:p>
            <a:r>
              <a:rPr lang="en-US" dirty="0"/>
              <a:t> </a:t>
            </a:r>
            <a:endParaRPr lang="en-GB" dirty="0"/>
          </a:p>
          <a:p>
            <a:pPr>
              <a:lnSpc>
                <a:spcPct val="100000"/>
              </a:lnSpc>
            </a:pPr>
            <a:endParaRPr lang="en-GB" dirty="0">
              <a:latin typeface="Arial" charset="0"/>
            </a:endParaRPr>
          </a:p>
          <a:p>
            <a:endParaRPr lang="en-US" dirty="0"/>
          </a:p>
        </p:txBody>
      </p:sp>
    </p:spTree>
    <p:extLst>
      <p:ext uri="{BB962C8B-B14F-4D97-AF65-F5344CB8AC3E}">
        <p14:creationId xmlns:p14="http://schemas.microsoft.com/office/powerpoint/2010/main" val="898063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 Write Inc. lessons</a:t>
            </a:r>
          </a:p>
        </p:txBody>
      </p:sp>
      <p:sp>
        <p:nvSpPr>
          <p:cNvPr id="3" name="Content Placeholder 2"/>
          <p:cNvSpPr>
            <a:spLocks noGrp="1"/>
          </p:cNvSpPr>
          <p:nvPr>
            <p:ph idx="1"/>
          </p:nvPr>
        </p:nvSpPr>
        <p:spPr/>
        <p:txBody>
          <a:bodyPr/>
          <a:lstStyle/>
          <a:p>
            <a:r>
              <a:rPr lang="en-GB" dirty="0">
                <a:latin typeface="Times New Roman" charset="0"/>
              </a:rPr>
              <a:t>It really helps to be aware of what your child is learning in the classroom:</a:t>
            </a:r>
          </a:p>
          <a:p>
            <a:endParaRPr lang="en-US" dirty="0"/>
          </a:p>
          <a:p>
            <a:pPr marL="457200" indent="-457200">
              <a:buFont typeface="Arial"/>
              <a:buChar char="•"/>
            </a:pPr>
            <a:r>
              <a:rPr lang="en-US" dirty="0"/>
              <a:t>Pure sounds – not letter names</a:t>
            </a:r>
          </a:p>
          <a:p>
            <a:pPr marL="457200" indent="-457200">
              <a:buFont typeface="Arial"/>
              <a:buChar char="•"/>
            </a:pPr>
            <a:r>
              <a:rPr lang="en-US" dirty="0"/>
              <a:t>Fred Talk – to read words</a:t>
            </a:r>
          </a:p>
          <a:p>
            <a:pPr marL="457200" indent="-457200">
              <a:buFont typeface="Arial"/>
              <a:buChar char="•"/>
            </a:pPr>
            <a:r>
              <a:rPr lang="en-US" dirty="0"/>
              <a:t>Fred Fingers – to spell words</a:t>
            </a:r>
          </a:p>
          <a:p>
            <a:pPr marL="457200" indent="-457200">
              <a:buFont typeface="Arial"/>
              <a:buChar char="•"/>
            </a:pPr>
            <a:endParaRPr lang="en-US" dirty="0"/>
          </a:p>
          <a:p>
            <a:r>
              <a:rPr lang="en-GB" dirty="0">
                <a:latin typeface="Times New Roman" charset="0"/>
              </a:rPr>
              <a:t>Encourage your child to discuss their Phonics lessons with you and to read and discuss their storybook with you at home.</a:t>
            </a:r>
          </a:p>
          <a:p>
            <a:pPr marL="457200" indent="-457200">
              <a:buFont typeface="Arial"/>
              <a:buChar char="•"/>
            </a:pPr>
            <a:endParaRPr lang="en-US" dirty="0"/>
          </a:p>
        </p:txBody>
      </p:sp>
    </p:spTree>
    <p:extLst>
      <p:ext uri="{BB962C8B-B14F-4D97-AF65-F5344CB8AC3E}">
        <p14:creationId xmlns:p14="http://schemas.microsoft.com/office/powerpoint/2010/main" val="756694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resources available</a:t>
            </a:r>
          </a:p>
        </p:txBody>
      </p:sp>
      <p:sp>
        <p:nvSpPr>
          <p:cNvPr id="3" name="Content Placeholder 2"/>
          <p:cNvSpPr>
            <a:spLocks noGrp="1"/>
          </p:cNvSpPr>
          <p:nvPr>
            <p:ph idx="1"/>
          </p:nvPr>
        </p:nvSpPr>
        <p:spPr/>
        <p:txBody>
          <a:bodyPr/>
          <a:lstStyle/>
          <a:p>
            <a:r>
              <a:rPr lang="en-US" dirty="0"/>
              <a:t>There are some online resources and videos to help you.</a:t>
            </a:r>
          </a:p>
          <a:p>
            <a:endParaRPr lang="en-US" dirty="0"/>
          </a:p>
          <a:p>
            <a:r>
              <a:rPr lang="en-US" dirty="0"/>
              <a:t>Pronunciation guide and other videos:</a:t>
            </a:r>
            <a:endParaRPr lang="en-GB" dirty="0"/>
          </a:p>
          <a:p>
            <a:r>
              <a:rPr lang="en-US" u="sng" dirty="0">
                <a:hlinkClick r:id="rId3"/>
              </a:rPr>
              <a:t>http://www.ruthmiskin.com/en/parents</a:t>
            </a:r>
            <a:r>
              <a:rPr lang="en-GB" u="sng" dirty="0">
                <a:hlinkClick r:id="rId3"/>
              </a:rPr>
              <a:t>-copy-2</a:t>
            </a:r>
            <a:r>
              <a:rPr lang="en-US" dirty="0"/>
              <a:t> </a:t>
            </a:r>
            <a:endParaRPr lang="en-GB" dirty="0"/>
          </a:p>
          <a:p>
            <a:r>
              <a:rPr lang="en-US" dirty="0"/>
              <a:t>Learning videos:</a:t>
            </a:r>
            <a:endParaRPr lang="en-GB" dirty="0"/>
          </a:p>
          <a:p>
            <a:r>
              <a:rPr lang="en-GB" u="sng" dirty="0">
                <a:hlinkClick r:id="rId4"/>
              </a:rPr>
              <a:t>https://www.mayesparkprimaryschool.org.uk/learning/support-for-parents</a:t>
            </a:r>
            <a:endParaRPr lang="en-GB" dirty="0"/>
          </a:p>
          <a:p>
            <a:r>
              <a:rPr lang="en-US" dirty="0"/>
              <a:t>Free e-books for home reading:</a:t>
            </a:r>
            <a:endParaRPr lang="en-GB" dirty="0"/>
          </a:p>
          <a:p>
            <a:r>
              <a:rPr lang="en-US" u="sng" dirty="0">
                <a:hlinkClick r:id="rId5"/>
              </a:rPr>
              <a:t>http://www.oxfordowl.co.uk/reading</a:t>
            </a:r>
            <a:r>
              <a:rPr lang="en-US" u="sng" dirty="0">
                <a:hlinkClick r:id="rId6"/>
              </a:rPr>
              <a:t>/</a:t>
            </a:r>
            <a:endParaRPr lang="en-GB" dirty="0"/>
          </a:p>
          <a:p>
            <a:r>
              <a:rPr lang="en-GB" dirty="0"/>
              <a:t> </a:t>
            </a:r>
          </a:p>
          <a:p>
            <a:endParaRPr lang="en-US" dirty="0"/>
          </a:p>
          <a:p>
            <a:endParaRPr lang="en-US" dirty="0"/>
          </a:p>
        </p:txBody>
      </p:sp>
    </p:spTree>
    <p:extLst>
      <p:ext uri="{BB962C8B-B14F-4D97-AF65-F5344CB8AC3E}">
        <p14:creationId xmlns:p14="http://schemas.microsoft.com/office/powerpoint/2010/main" val="1570024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t"/>
          <a:lstStyle/>
          <a:p>
            <a:r>
              <a:rPr lang="en-US" dirty="0">
                <a:solidFill>
                  <a:srgbClr val="5A5A5A"/>
                </a:solidFill>
                <a:latin typeface="Arial" charset="0"/>
              </a:rPr>
              <a:t>Reading feeds the imagination, it expands </a:t>
            </a:r>
          </a:p>
          <a:p>
            <a:r>
              <a:rPr lang="en-US" dirty="0">
                <a:solidFill>
                  <a:srgbClr val="5A5A5A"/>
                </a:solidFill>
                <a:latin typeface="Arial" charset="0"/>
              </a:rPr>
              <a:t>horizons and offers new and exciting ways of </a:t>
            </a:r>
          </a:p>
          <a:p>
            <a:r>
              <a:rPr lang="en-US" dirty="0">
                <a:solidFill>
                  <a:srgbClr val="5A5A5A"/>
                </a:solidFill>
                <a:latin typeface="Arial" charset="0"/>
              </a:rPr>
              <a:t>seeing and making sense of our lives and of </a:t>
            </a:r>
          </a:p>
          <a:p>
            <a:r>
              <a:rPr lang="en-US" dirty="0">
                <a:solidFill>
                  <a:srgbClr val="5A5A5A"/>
                </a:solidFill>
                <a:latin typeface="Arial" charset="0"/>
              </a:rPr>
              <a:t>the world around us.</a:t>
            </a:r>
            <a:endParaRPr lang="en-GB" altLang="ja-JP" dirty="0">
              <a:solidFill>
                <a:srgbClr val="5A5A5A"/>
              </a:solidFill>
              <a:latin typeface="Arial" charset="0"/>
              <a:cs typeface="ＭＳ Ｐゴシック" charset="0"/>
            </a:endParaRPr>
          </a:p>
          <a:p>
            <a:pPr algn="r">
              <a:lnSpc>
                <a:spcPct val="80000"/>
              </a:lnSpc>
            </a:pPr>
            <a:r>
              <a:rPr lang="en-US" sz="2400" i="1" dirty="0">
                <a:latin typeface="Arial" charset="0"/>
              </a:rPr>
              <a:t>Michael </a:t>
            </a:r>
            <a:r>
              <a:rPr lang="en-US" sz="2400" i="1" dirty="0" err="1">
                <a:latin typeface="Arial" charset="0"/>
              </a:rPr>
              <a:t>Morpurgo</a:t>
            </a:r>
            <a:r>
              <a:rPr lang="en-US" sz="2400" i="1" dirty="0">
                <a:latin typeface="Arial" charset="0"/>
              </a:rPr>
              <a:t> </a:t>
            </a:r>
            <a:endParaRPr lang="en-GB" sz="2800" i="1" dirty="0">
              <a:latin typeface="Arial" charset="0"/>
            </a:endParaRPr>
          </a:p>
          <a:p>
            <a:endParaRPr lang="en-US" dirty="0"/>
          </a:p>
        </p:txBody>
      </p:sp>
    </p:spTree>
    <p:extLst>
      <p:ext uri="{BB962C8B-B14F-4D97-AF65-F5344CB8AC3E}">
        <p14:creationId xmlns:p14="http://schemas.microsoft.com/office/powerpoint/2010/main" val="2920645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1496865" y="1320534"/>
            <a:ext cx="6120680" cy="367240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2"/>
                </a:solidFill>
              </a:rPr>
              <a:t>Who is Read Write Inc. Phonics for? </a:t>
            </a:r>
          </a:p>
        </p:txBody>
      </p:sp>
    </p:spTree>
    <p:extLst>
      <p:ext uri="{BB962C8B-B14F-4D97-AF65-F5344CB8AC3E}">
        <p14:creationId xmlns:p14="http://schemas.microsoft.com/office/powerpoint/2010/main" val="3131309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GB" dirty="0">
                <a:latin typeface="Arial" charset="0"/>
              </a:rPr>
              <a:t>Read Write Inc. Phonics</a:t>
            </a:r>
            <a:endParaRPr lang="en-US" dirty="0">
              <a:latin typeface="Arial" charset="0"/>
            </a:endParaRPr>
          </a:p>
        </p:txBody>
      </p:sp>
      <p:sp>
        <p:nvSpPr>
          <p:cNvPr id="7172" name="Rectangle 3"/>
          <p:cNvSpPr>
            <a:spLocks noGrp="1" noChangeArrowheads="1"/>
          </p:cNvSpPr>
          <p:nvPr>
            <p:ph type="body" idx="1"/>
          </p:nvPr>
        </p:nvSpPr>
        <p:spPr/>
        <p:txBody>
          <a:bodyPr/>
          <a:lstStyle/>
          <a:p>
            <a:pPr marL="457200" indent="-457200">
              <a:buFont typeface="Arial"/>
              <a:buChar char="•"/>
            </a:pPr>
            <a:r>
              <a:rPr lang="en-US" dirty="0">
                <a:latin typeface="Arial Unicode MS" charset="0"/>
              </a:rPr>
              <a:t>Nursery – Year 2</a:t>
            </a:r>
            <a:endParaRPr lang="en-US" b="1" dirty="0">
              <a:latin typeface="Arial Unicode MS" charset="0"/>
            </a:endParaRPr>
          </a:p>
          <a:p>
            <a:endParaRPr lang="en-US" dirty="0">
              <a:latin typeface="Arial Unicode MS" charset="0"/>
            </a:endParaRPr>
          </a:p>
          <a:p>
            <a:pPr marL="457200" indent="-457200">
              <a:buFont typeface="Arial"/>
              <a:buChar char="•"/>
            </a:pPr>
            <a:r>
              <a:rPr lang="en-US" dirty="0">
                <a:latin typeface="Arial Unicode MS" charset="0"/>
              </a:rPr>
              <a:t>Older children who need to</a:t>
            </a:r>
            <a:r>
              <a:rPr lang="ja-JP" altLang="en-US" dirty="0">
                <a:latin typeface="Arial Unicode MS" charset="0"/>
              </a:rPr>
              <a:t>‘</a:t>
            </a:r>
            <a:r>
              <a:rPr lang="en-US" dirty="0">
                <a:latin typeface="Arial Unicode MS" charset="0"/>
              </a:rPr>
              <a:t>catch-up</a:t>
            </a:r>
            <a:r>
              <a:rPr lang="ja-JP" altLang="en-US" dirty="0">
                <a:latin typeface="Arial Unicode MS" charset="0"/>
              </a:rPr>
              <a:t>’</a:t>
            </a:r>
            <a:endParaRPr lang="en-US" dirty="0">
              <a:latin typeface="Arial Unicode MS" charset="0"/>
            </a:endParaRPr>
          </a:p>
          <a:p>
            <a:pPr marL="457200" indent="-457200">
              <a:buFont typeface="Arial"/>
              <a:buChar char="•"/>
            </a:pPr>
            <a:endParaRPr lang="en-US" dirty="0">
              <a:latin typeface="Arial Unicode MS" charset="0"/>
            </a:endParaRPr>
          </a:p>
          <a:p>
            <a:pPr marL="457200" indent="-457200">
              <a:buFont typeface="Arial"/>
              <a:buChar char="•"/>
            </a:pPr>
            <a:r>
              <a:rPr lang="en-US" dirty="0">
                <a:latin typeface="Arial Unicode MS" charset="0"/>
              </a:rPr>
              <a:t>Children new to English</a:t>
            </a:r>
          </a:p>
          <a:p>
            <a:pPr>
              <a:buFont typeface="Wingdings" charset="0"/>
              <a:buNone/>
            </a:pPr>
            <a:endParaRPr lang="en-US" dirty="0">
              <a:latin typeface="Arial Unicode MS" charset="0"/>
            </a:endParaRPr>
          </a:p>
        </p:txBody>
      </p:sp>
    </p:spTree>
    <p:extLst>
      <p:ext uri="{BB962C8B-B14F-4D97-AF65-F5344CB8AC3E}">
        <p14:creationId xmlns:p14="http://schemas.microsoft.com/office/powerpoint/2010/main" val="29665724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1403648" y="1196752"/>
            <a:ext cx="6120680" cy="367240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2"/>
                </a:solidFill>
              </a:rPr>
              <a:t>What is Read Write Inc. Phonics? </a:t>
            </a:r>
          </a:p>
        </p:txBody>
      </p:sp>
    </p:spTree>
    <p:extLst>
      <p:ext uri="{BB962C8B-B14F-4D97-AF65-F5344CB8AC3E}">
        <p14:creationId xmlns:p14="http://schemas.microsoft.com/office/powerpoint/2010/main" val="2926723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Systematic approach</a:t>
            </a:r>
          </a:p>
        </p:txBody>
      </p:sp>
      <p:sp>
        <p:nvSpPr>
          <p:cNvPr id="3" name="Content Placeholder 2"/>
          <p:cNvSpPr>
            <a:spLocks noGrp="1"/>
          </p:cNvSpPr>
          <p:nvPr>
            <p:ph idx="1"/>
          </p:nvPr>
        </p:nvSpPr>
        <p:spPr>
          <a:xfrm>
            <a:off x="323528" y="1219653"/>
            <a:ext cx="8639175" cy="5040560"/>
          </a:xfrm>
        </p:spPr>
        <p:txBody>
          <a:bodyPr/>
          <a:lstStyle/>
          <a:p>
            <a:endParaRPr lang="en-US" dirty="0"/>
          </a:p>
          <a:p>
            <a:endParaRPr lang="en-US" dirty="0"/>
          </a:p>
        </p:txBody>
      </p:sp>
      <p:grpSp>
        <p:nvGrpSpPr>
          <p:cNvPr id="29" name="Group 28"/>
          <p:cNvGrpSpPr/>
          <p:nvPr/>
        </p:nvGrpSpPr>
        <p:grpSpPr>
          <a:xfrm>
            <a:off x="895457" y="1583048"/>
            <a:ext cx="2098143" cy="2509018"/>
            <a:chOff x="743248" y="2088654"/>
            <a:chExt cx="2266950" cy="2710882"/>
          </a:xfrm>
        </p:grpSpPr>
        <p:sp>
          <p:nvSpPr>
            <p:cNvPr id="17" name="Rectangle 16"/>
            <p:cNvSpPr/>
            <p:nvPr/>
          </p:nvSpPr>
          <p:spPr>
            <a:xfrm rot="1578922">
              <a:off x="895106" y="3675586"/>
              <a:ext cx="725487" cy="112395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800" dirty="0">
                  <a:solidFill>
                    <a:schemeClr val="tx1"/>
                  </a:solidFill>
                </a:rPr>
                <a:t>n </a:t>
              </a:r>
            </a:p>
          </p:txBody>
        </p:sp>
        <p:sp>
          <p:nvSpPr>
            <p:cNvPr id="18" name="Rectangle 17"/>
            <p:cNvSpPr/>
            <p:nvPr/>
          </p:nvSpPr>
          <p:spPr>
            <a:xfrm rot="21327025">
              <a:off x="1424285" y="3264991"/>
              <a:ext cx="727075" cy="112236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800" dirty="0">
                  <a:solidFill>
                    <a:schemeClr val="tx1"/>
                  </a:solidFill>
                </a:rPr>
                <a:t>i</a:t>
              </a:r>
            </a:p>
          </p:txBody>
        </p:sp>
        <p:sp>
          <p:nvSpPr>
            <p:cNvPr id="19" name="Rectangle 18"/>
            <p:cNvSpPr/>
            <p:nvPr/>
          </p:nvSpPr>
          <p:spPr>
            <a:xfrm>
              <a:off x="1968798" y="2620466"/>
              <a:ext cx="725487" cy="112395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800" dirty="0">
                  <a:solidFill>
                    <a:schemeClr val="tx1"/>
                  </a:solidFill>
                </a:rPr>
                <a:t>p</a:t>
              </a:r>
            </a:p>
          </p:txBody>
        </p:sp>
        <p:sp>
          <p:nvSpPr>
            <p:cNvPr id="20" name="Rectangle 19"/>
            <p:cNvSpPr/>
            <p:nvPr/>
          </p:nvSpPr>
          <p:spPr>
            <a:xfrm>
              <a:off x="743248" y="2939554"/>
              <a:ext cx="725487" cy="112395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800" dirty="0">
                  <a:solidFill>
                    <a:schemeClr val="tx1"/>
                  </a:solidFill>
                </a:rPr>
                <a:t>d</a:t>
              </a:r>
            </a:p>
          </p:txBody>
        </p:sp>
        <p:pic>
          <p:nvPicPr>
            <p:cNvPr id="21" name="Picture 29" descr="SpeedSound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rot="21015261">
              <a:off x="819448" y="2137866"/>
              <a:ext cx="647700" cy="965200"/>
            </a:xfrm>
            <a:prstGeom prst="rect">
              <a:avLst/>
            </a:prstGeom>
            <a:noFill/>
            <a:ln w="9525">
              <a:solidFill>
                <a:schemeClr val="tx1"/>
              </a:solidFill>
              <a:miter lim="800000"/>
              <a:headEnd/>
              <a:tailEnd/>
            </a:ln>
          </p:spPr>
        </p:pic>
        <p:pic>
          <p:nvPicPr>
            <p:cNvPr id="22" name="Picture 31" descr="SpeedSoundS.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03648" y="2564904"/>
              <a:ext cx="639762" cy="990600"/>
            </a:xfrm>
            <a:prstGeom prst="rect">
              <a:avLst/>
            </a:prstGeom>
            <a:noFill/>
            <a:ln w="9525">
              <a:solidFill>
                <a:schemeClr val="tx1"/>
              </a:solidFill>
              <a:miter lim="800000"/>
              <a:headEnd/>
              <a:tailEnd/>
            </a:ln>
          </p:spPr>
        </p:pic>
        <p:pic>
          <p:nvPicPr>
            <p:cNvPr id="23" name="Picture 36" descr="SpeedSoundA.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rot="662277">
              <a:off x="2240260" y="2088654"/>
              <a:ext cx="633413" cy="869950"/>
            </a:xfrm>
            <a:prstGeom prst="rect">
              <a:avLst/>
            </a:prstGeom>
            <a:noFill/>
            <a:ln w="9525">
              <a:solidFill>
                <a:schemeClr val="tx1"/>
              </a:solidFill>
              <a:miter lim="800000"/>
              <a:headEnd/>
              <a:tailEnd/>
            </a:ln>
          </p:spPr>
        </p:pic>
        <p:sp>
          <p:nvSpPr>
            <p:cNvPr id="24" name="Rectangle 23"/>
            <p:cNvSpPr/>
            <p:nvPr/>
          </p:nvSpPr>
          <p:spPr>
            <a:xfrm rot="1935871">
              <a:off x="2284710" y="3228479"/>
              <a:ext cx="725488" cy="112236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800" dirty="0">
                  <a:solidFill>
                    <a:schemeClr val="tx1"/>
                  </a:solidFill>
                </a:rPr>
                <a:t>t</a:t>
              </a:r>
            </a:p>
          </p:txBody>
        </p:sp>
      </p:grpSp>
      <p:grpSp>
        <p:nvGrpSpPr>
          <p:cNvPr id="39" name="Group 38"/>
          <p:cNvGrpSpPr/>
          <p:nvPr/>
        </p:nvGrpSpPr>
        <p:grpSpPr>
          <a:xfrm>
            <a:off x="4400462" y="1534374"/>
            <a:ext cx="3002823" cy="1221873"/>
            <a:chOff x="5179992" y="2034094"/>
            <a:chExt cx="3002823" cy="1221873"/>
          </a:xfrm>
        </p:grpSpPr>
        <p:sp>
          <p:nvSpPr>
            <p:cNvPr id="25" name="Text Box 12"/>
            <p:cNvSpPr txBox="1">
              <a:spLocks noChangeArrowheads="1"/>
            </p:cNvSpPr>
            <p:nvPr/>
          </p:nvSpPr>
          <p:spPr bwMode="auto">
            <a:xfrm rot="265183">
              <a:off x="5179992" y="2322235"/>
              <a:ext cx="1490663" cy="584776"/>
            </a:xfrm>
            <a:prstGeom prst="rect">
              <a:avLst/>
            </a:prstGeom>
            <a:solidFill>
              <a:srgbClr val="99FF99"/>
            </a:solidFill>
            <a:ln w="9525">
              <a:solidFill>
                <a:schemeClr val="tx1"/>
              </a:solidFill>
              <a:miter lim="800000"/>
              <a:headEnd/>
              <a:tailEnd/>
            </a:ln>
          </p:spPr>
          <p:txBody>
            <a:bodyPr>
              <a:spAutoFit/>
            </a:bodyPr>
            <a:lstStyle/>
            <a:p>
              <a:pPr algn="ctr" eaLnBrk="0" hangingPunct="0">
                <a:spcBef>
                  <a:spcPct val="50000"/>
                </a:spcBef>
              </a:pPr>
              <a:r>
                <a:rPr lang="en-US" sz="3200" dirty="0">
                  <a:latin typeface="+mn-lt"/>
                  <a:ea typeface="MS PGothic" pitchFamily="34" charset="-128"/>
                  <a:cs typeface="Gill Sans"/>
                </a:rPr>
                <a:t>mat</a:t>
              </a:r>
            </a:p>
          </p:txBody>
        </p:sp>
        <p:sp>
          <p:nvSpPr>
            <p:cNvPr id="26" name="Text Box 12"/>
            <p:cNvSpPr txBox="1">
              <a:spLocks noChangeArrowheads="1"/>
            </p:cNvSpPr>
            <p:nvPr/>
          </p:nvSpPr>
          <p:spPr bwMode="auto">
            <a:xfrm rot="20122171">
              <a:off x="6130365" y="2671191"/>
              <a:ext cx="1490663" cy="584776"/>
            </a:xfrm>
            <a:prstGeom prst="rect">
              <a:avLst/>
            </a:prstGeom>
            <a:solidFill>
              <a:srgbClr val="99FF99"/>
            </a:solidFill>
            <a:ln w="9525">
              <a:solidFill>
                <a:schemeClr val="tx1"/>
              </a:solidFill>
              <a:miter lim="800000"/>
              <a:headEnd/>
              <a:tailEnd/>
            </a:ln>
          </p:spPr>
          <p:txBody>
            <a:bodyPr>
              <a:spAutoFit/>
            </a:bodyPr>
            <a:lstStyle/>
            <a:p>
              <a:pPr algn="ctr" eaLnBrk="0" hangingPunct="0">
                <a:spcBef>
                  <a:spcPct val="50000"/>
                </a:spcBef>
              </a:pPr>
              <a:r>
                <a:rPr lang="en-US" sz="3200" dirty="0">
                  <a:latin typeface="+mn-lt"/>
                  <a:ea typeface="MS PGothic" pitchFamily="34" charset="-128"/>
                  <a:cs typeface="Gill Sans"/>
                </a:rPr>
                <a:t>sad</a:t>
              </a:r>
            </a:p>
          </p:txBody>
        </p:sp>
        <p:sp>
          <p:nvSpPr>
            <p:cNvPr id="27" name="Text Box 12"/>
            <p:cNvSpPr txBox="1">
              <a:spLocks noChangeArrowheads="1"/>
            </p:cNvSpPr>
            <p:nvPr/>
          </p:nvSpPr>
          <p:spPr bwMode="auto">
            <a:xfrm rot="265183">
              <a:off x="6692152" y="2034094"/>
              <a:ext cx="1490663" cy="584776"/>
            </a:xfrm>
            <a:prstGeom prst="rect">
              <a:avLst/>
            </a:prstGeom>
            <a:solidFill>
              <a:srgbClr val="99FF99"/>
            </a:solidFill>
            <a:ln w="9525">
              <a:solidFill>
                <a:schemeClr val="tx1"/>
              </a:solidFill>
              <a:miter lim="800000"/>
              <a:headEnd/>
              <a:tailEnd/>
            </a:ln>
          </p:spPr>
          <p:txBody>
            <a:bodyPr>
              <a:spAutoFit/>
            </a:bodyPr>
            <a:lstStyle/>
            <a:p>
              <a:pPr algn="ctr" eaLnBrk="0" hangingPunct="0">
                <a:spcBef>
                  <a:spcPct val="50000"/>
                </a:spcBef>
              </a:pPr>
              <a:r>
                <a:rPr lang="en-US" sz="3200" dirty="0">
                  <a:latin typeface="+mn-lt"/>
                  <a:ea typeface="MS PGothic" pitchFamily="34" charset="-128"/>
                  <a:cs typeface="Gill Sans"/>
                </a:rPr>
                <a:t>sat</a:t>
              </a:r>
            </a:p>
          </p:txBody>
        </p:sp>
      </p:grpSp>
      <p:grpSp>
        <p:nvGrpSpPr>
          <p:cNvPr id="4" name="Group 3"/>
          <p:cNvGrpSpPr/>
          <p:nvPr/>
        </p:nvGrpSpPr>
        <p:grpSpPr>
          <a:xfrm>
            <a:off x="333924" y="4323527"/>
            <a:ext cx="3189513" cy="1956775"/>
            <a:chOff x="1707744" y="4716562"/>
            <a:chExt cx="2997129" cy="1759883"/>
          </a:xfrm>
        </p:grpSpPr>
        <p:pic>
          <p:nvPicPr>
            <p:cNvPr id="40" name="Picture 28" descr="Tabthecat.jp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3712926" y="4912971"/>
              <a:ext cx="991947" cy="650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33" descr="Tomthumb.jpg"/>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3389525" y="5539479"/>
              <a:ext cx="1141184" cy="68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4" descr="Chips.jpg"/>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2881354" y="5183380"/>
              <a:ext cx="1078763" cy="760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79" descr="Lookout.jpg"/>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2151629" y="4899220"/>
              <a:ext cx="1009856" cy="599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 descr="C:\Users\Davina\Pictures\RWI\RedDittyBook.gif"/>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3013696" y="4716562"/>
              <a:ext cx="10509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8" descr="Toad.jpg"/>
            <p:cNvPicPr>
              <a:picLocks noChangeAspect="1"/>
            </p:cNvPicPr>
            <p:nvPr/>
          </p:nvPicPr>
          <p:blipFill>
            <a:blip r:embed="rId11">
              <a:extLst>
                <a:ext uri="{28A0092B-C50C-407E-A947-70E740481C1C}">
                  <a14:useLocalDpi xmlns:a14="http://schemas.microsoft.com/office/drawing/2010/main"/>
                </a:ext>
              </a:extLst>
            </a:blip>
            <a:srcRect/>
            <a:stretch>
              <a:fillRect/>
            </a:stretch>
          </p:blipFill>
          <p:spPr bwMode="auto">
            <a:xfrm>
              <a:off x="1707744" y="5492745"/>
              <a:ext cx="1173610" cy="69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2" descr="Thejarofoil.jpg"/>
            <p:cNvPicPr>
              <a:picLocks noChangeAspect="1"/>
            </p:cNvPicPr>
            <p:nvPr/>
          </p:nvPicPr>
          <p:blipFill>
            <a:blip r:embed="rId12">
              <a:extLst>
                <a:ext uri="{28A0092B-C50C-407E-A947-70E740481C1C}">
                  <a14:useLocalDpi xmlns:a14="http://schemas.microsoft.com/office/drawing/2010/main"/>
                </a:ext>
              </a:extLst>
            </a:blip>
            <a:srcRect/>
            <a:stretch>
              <a:fillRect/>
            </a:stretch>
          </p:blipFill>
          <p:spPr bwMode="auto">
            <a:xfrm>
              <a:off x="2381755" y="5897717"/>
              <a:ext cx="999197" cy="57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486235" y="2816272"/>
            <a:ext cx="2538885" cy="2538885"/>
          </a:xfrm>
          <a:prstGeom prst="rect">
            <a:avLst/>
          </a:prstGeom>
        </p:spPr>
      </p:pic>
      <p:sp>
        <p:nvSpPr>
          <p:cNvPr id="6" name="TextBox 5">
            <a:extLst>
              <a:ext uri="{FF2B5EF4-FFF2-40B4-BE49-F238E27FC236}">
                <a16:creationId xmlns:a16="http://schemas.microsoft.com/office/drawing/2014/main" id="{D3361603-BA3E-4F66-8A77-8D4CFD6A7CB2}"/>
              </a:ext>
            </a:extLst>
          </p:cNvPr>
          <p:cNvSpPr txBox="1"/>
          <p:nvPr/>
        </p:nvSpPr>
        <p:spPr>
          <a:xfrm>
            <a:off x="3219027" y="1973279"/>
            <a:ext cx="1391433" cy="1477328"/>
          </a:xfrm>
          <a:prstGeom prst="rect">
            <a:avLst/>
          </a:prstGeom>
          <a:noFill/>
        </p:spPr>
        <p:txBody>
          <a:bodyPr wrap="square" rtlCol="0">
            <a:spAutoFit/>
          </a:bodyPr>
          <a:lstStyle/>
          <a:p>
            <a:r>
              <a:rPr lang="en-GB" dirty="0"/>
              <a:t>First we teach sounds in a specific order</a:t>
            </a:r>
          </a:p>
        </p:txBody>
      </p:sp>
      <p:sp>
        <p:nvSpPr>
          <p:cNvPr id="7" name="TextBox 6">
            <a:extLst>
              <a:ext uri="{FF2B5EF4-FFF2-40B4-BE49-F238E27FC236}">
                <a16:creationId xmlns:a16="http://schemas.microsoft.com/office/drawing/2014/main" id="{6B8B8E69-A5B3-4B00-9DA3-8FC870B83258}"/>
              </a:ext>
            </a:extLst>
          </p:cNvPr>
          <p:cNvSpPr txBox="1"/>
          <p:nvPr/>
        </p:nvSpPr>
        <p:spPr>
          <a:xfrm>
            <a:off x="7450996" y="1583324"/>
            <a:ext cx="1705156" cy="1754326"/>
          </a:xfrm>
          <a:prstGeom prst="rect">
            <a:avLst/>
          </a:prstGeom>
          <a:noFill/>
        </p:spPr>
        <p:txBody>
          <a:bodyPr wrap="square" rtlCol="0">
            <a:spAutoFit/>
          </a:bodyPr>
          <a:lstStyle/>
          <a:p>
            <a:r>
              <a:rPr lang="en-GB" dirty="0"/>
              <a:t>Then we teach children how to blend the sounds together to read words</a:t>
            </a:r>
          </a:p>
        </p:txBody>
      </p:sp>
      <p:sp>
        <p:nvSpPr>
          <p:cNvPr id="8" name="TextBox 7">
            <a:extLst>
              <a:ext uri="{FF2B5EF4-FFF2-40B4-BE49-F238E27FC236}">
                <a16:creationId xmlns:a16="http://schemas.microsoft.com/office/drawing/2014/main" id="{FE8DE441-A97B-457A-90D7-E0CA9E2D199B}"/>
              </a:ext>
            </a:extLst>
          </p:cNvPr>
          <p:cNvSpPr txBox="1"/>
          <p:nvPr/>
        </p:nvSpPr>
        <p:spPr>
          <a:xfrm>
            <a:off x="3581870" y="3838954"/>
            <a:ext cx="1897152" cy="2862322"/>
          </a:xfrm>
          <a:prstGeom prst="rect">
            <a:avLst/>
          </a:prstGeom>
          <a:noFill/>
        </p:spPr>
        <p:txBody>
          <a:bodyPr wrap="square" rtlCol="0">
            <a:spAutoFit/>
          </a:bodyPr>
          <a:lstStyle/>
          <a:p>
            <a:r>
              <a:rPr lang="en-GB" dirty="0"/>
              <a:t>The children read words in the matched Storybooks. These are matched to the sounds they can read so they are set up to succeed.</a:t>
            </a:r>
          </a:p>
        </p:txBody>
      </p:sp>
      <p:sp>
        <p:nvSpPr>
          <p:cNvPr id="9" name="TextBox 8">
            <a:extLst>
              <a:ext uri="{FF2B5EF4-FFF2-40B4-BE49-F238E27FC236}">
                <a16:creationId xmlns:a16="http://schemas.microsoft.com/office/drawing/2014/main" id="{07AD8BAE-59D9-479C-A8AC-19F266BB5D86}"/>
              </a:ext>
            </a:extLst>
          </p:cNvPr>
          <p:cNvSpPr txBox="1"/>
          <p:nvPr/>
        </p:nvSpPr>
        <p:spPr>
          <a:xfrm>
            <a:off x="5892741" y="5098554"/>
            <a:ext cx="2200495" cy="1754326"/>
          </a:xfrm>
          <a:prstGeom prst="rect">
            <a:avLst/>
          </a:prstGeom>
          <a:noFill/>
        </p:spPr>
        <p:txBody>
          <a:bodyPr wrap="square" rtlCol="0">
            <a:spAutoFit/>
          </a:bodyPr>
          <a:lstStyle/>
          <a:p>
            <a:r>
              <a:rPr lang="en-GB" dirty="0"/>
              <a:t>We read to children ‘real books’ Once they can read they can independently read these books for themselves.</a:t>
            </a:r>
          </a:p>
        </p:txBody>
      </p:sp>
    </p:spTree>
    <p:extLst>
      <p:ext uri="{BB962C8B-B14F-4D97-AF65-F5344CB8AC3E}">
        <p14:creationId xmlns:p14="http://schemas.microsoft.com/office/powerpoint/2010/main" val="373843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English alphabetic code</a:t>
            </a:r>
          </a:p>
        </p:txBody>
      </p:sp>
      <p:sp>
        <p:nvSpPr>
          <p:cNvPr id="3" name="Content Placeholder 2"/>
          <p:cNvSpPr>
            <a:spLocks noGrp="1"/>
          </p:cNvSpPr>
          <p:nvPr>
            <p:ph idx="1"/>
          </p:nvPr>
        </p:nvSpPr>
        <p:spPr/>
        <p:txBody>
          <a:bodyPr/>
          <a:lstStyle/>
          <a:p>
            <a:pPr marL="457200" indent="-457200">
              <a:buFont typeface="Arial"/>
              <a:buChar char="•"/>
            </a:pPr>
            <a:r>
              <a:rPr lang="en-GB" dirty="0"/>
              <a:t>In English we have more than 150 ways to represent 44 sounds, using the 26 letters in the alphabet.</a:t>
            </a:r>
          </a:p>
          <a:p>
            <a:pPr marL="457200" indent="-457200">
              <a:buFont typeface="Arial"/>
              <a:buChar char="•"/>
            </a:pPr>
            <a:r>
              <a:rPr lang="en-GB" dirty="0"/>
              <a:t>This means we have to group letters together to write some sounds e.g. ‘</a:t>
            </a:r>
            <a:r>
              <a:rPr lang="en-GB" dirty="0" err="1"/>
              <a:t>igh</a:t>
            </a:r>
            <a:r>
              <a:rPr lang="en-GB" dirty="0"/>
              <a:t>’ </a:t>
            </a:r>
            <a:endParaRPr lang="en-US" dirty="0"/>
          </a:p>
          <a:p>
            <a:pPr marL="457200" indent="-457200">
              <a:buFont typeface="Arial"/>
              <a:buChar char="•"/>
            </a:pPr>
            <a:endParaRPr lang="en-US" dirty="0"/>
          </a:p>
          <a:p>
            <a:pPr marL="457200" indent="-457200">
              <a:buFont typeface="Arial"/>
              <a:buChar char="•"/>
            </a:pPr>
            <a:r>
              <a:rPr lang="en-US" dirty="0"/>
              <a:t>One of the most complex alphabetic codes in the world.</a:t>
            </a:r>
          </a:p>
        </p:txBody>
      </p:sp>
    </p:spTree>
    <p:extLst>
      <p:ext uri="{BB962C8B-B14F-4D97-AF65-F5344CB8AC3E}">
        <p14:creationId xmlns:p14="http://schemas.microsoft.com/office/powerpoint/2010/main" val="7399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Pure Sounds</a:t>
            </a:r>
          </a:p>
        </p:txBody>
      </p:sp>
      <p:sp>
        <p:nvSpPr>
          <p:cNvPr id="3" name="Rectangle 2">
            <a:extLst>
              <a:ext uri="{FF2B5EF4-FFF2-40B4-BE49-F238E27FC236}">
                <a16:creationId xmlns:a16="http://schemas.microsoft.com/office/drawing/2014/main" id="{7EF12E24-8538-4F2A-88CC-8CF6F0E02202}"/>
              </a:ext>
            </a:extLst>
          </p:cNvPr>
          <p:cNvSpPr/>
          <p:nvPr/>
        </p:nvSpPr>
        <p:spPr>
          <a:xfrm>
            <a:off x="1275080" y="5392109"/>
            <a:ext cx="6593840" cy="369332"/>
          </a:xfrm>
          <a:prstGeom prst="rect">
            <a:avLst/>
          </a:prstGeom>
        </p:spPr>
        <p:txBody>
          <a:bodyPr wrap="square">
            <a:spAutoFit/>
          </a:bodyPr>
          <a:lstStyle/>
          <a:p>
            <a:r>
              <a:rPr lang="en-GB" dirty="0">
                <a:hlinkClick r:id="rId3"/>
              </a:rPr>
              <a:t>https://www.youtube.com/watch?v=TkXcabDUg7Q</a:t>
            </a:r>
            <a:r>
              <a:rPr lang="en-GB" dirty="0"/>
              <a:t> </a:t>
            </a:r>
          </a:p>
        </p:txBody>
      </p:sp>
      <p:sp>
        <p:nvSpPr>
          <p:cNvPr id="5" name="Rectangle 4">
            <a:extLst>
              <a:ext uri="{FF2B5EF4-FFF2-40B4-BE49-F238E27FC236}">
                <a16:creationId xmlns:a16="http://schemas.microsoft.com/office/drawing/2014/main" id="{4ABEDFFF-A9D6-45E2-B600-C4F116D34C61}"/>
              </a:ext>
            </a:extLst>
          </p:cNvPr>
          <p:cNvSpPr/>
          <p:nvPr/>
        </p:nvSpPr>
        <p:spPr>
          <a:xfrm>
            <a:off x="974784" y="1423698"/>
            <a:ext cx="7194432" cy="3416320"/>
          </a:xfrm>
          <a:prstGeom prst="rect">
            <a:avLst/>
          </a:prstGeom>
        </p:spPr>
        <p:txBody>
          <a:bodyPr wrap="square">
            <a:spAutoFit/>
          </a:bodyPr>
          <a:lstStyle/>
          <a:p>
            <a:r>
              <a:rPr lang="en-US" sz="2400" dirty="0">
                <a:latin typeface="Times New Roman" charset="0"/>
              </a:rPr>
              <a:t>We teach using pure sounds. </a:t>
            </a:r>
          </a:p>
          <a:p>
            <a:r>
              <a:rPr lang="en-US" sz="2400" dirty="0">
                <a:latin typeface="Times New Roman" charset="0"/>
              </a:rPr>
              <a:t>W</a:t>
            </a:r>
            <a:r>
              <a:rPr lang="en-GB" sz="2400" dirty="0">
                <a:latin typeface="Times New Roman" charset="0"/>
              </a:rPr>
              <a:t>e use pure sounds (‘m’ not’ </a:t>
            </a:r>
            <a:r>
              <a:rPr lang="en-GB" sz="2400" dirty="0" err="1">
                <a:latin typeface="Times New Roman" charset="0"/>
              </a:rPr>
              <a:t>muh</a:t>
            </a:r>
            <a:r>
              <a:rPr lang="en-GB" sz="2400" dirty="0">
                <a:latin typeface="Times New Roman" charset="0"/>
              </a:rPr>
              <a:t>’, ’s’ not ‘</a:t>
            </a:r>
            <a:r>
              <a:rPr lang="en-GB" altLang="ja-JP" sz="2400" dirty="0" err="1">
                <a:latin typeface="Times New Roman" charset="0"/>
              </a:rPr>
              <a:t>suh</a:t>
            </a:r>
            <a:r>
              <a:rPr lang="en-GB" sz="2400" dirty="0">
                <a:latin typeface="Times New Roman" charset="0"/>
              </a:rPr>
              <a:t>’</a:t>
            </a:r>
            <a:r>
              <a:rPr lang="en-GB" altLang="ja-JP" sz="2400" dirty="0">
                <a:latin typeface="Times New Roman" charset="0"/>
              </a:rPr>
              <a:t>, etc.) so that your child will be able to blend the sounds into words more easily. </a:t>
            </a:r>
          </a:p>
          <a:p>
            <a:r>
              <a:rPr lang="en-GB" altLang="ja-JP" sz="2400" dirty="0">
                <a:latin typeface="Times New Roman" charset="0"/>
              </a:rPr>
              <a:t>Children need to know sounds – not letter names – to read words.</a:t>
            </a:r>
          </a:p>
          <a:p>
            <a:endParaRPr lang="en-GB" altLang="ja-JP" sz="2400" dirty="0">
              <a:latin typeface="Times New Roman" charset="0"/>
            </a:endParaRPr>
          </a:p>
          <a:p>
            <a:r>
              <a:rPr lang="en-GB" altLang="ja-JP" sz="2400" dirty="0">
                <a:latin typeface="Times New Roman" charset="0"/>
              </a:rPr>
              <a:t>This video of Sylvie demonstrates how to talk in pure sounds. </a:t>
            </a:r>
          </a:p>
        </p:txBody>
      </p:sp>
    </p:spTree>
    <p:extLst>
      <p:ext uri="{BB962C8B-B14F-4D97-AF65-F5344CB8AC3E}">
        <p14:creationId xmlns:p14="http://schemas.microsoft.com/office/powerpoint/2010/main" val="73665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Speed Sounds</a:t>
            </a:r>
          </a:p>
        </p:txBody>
      </p:sp>
      <p:pic>
        <p:nvPicPr>
          <p:cNvPr id="4" name="Picture 26"/>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l="-30700" r="-30700"/>
          <a:stretch>
            <a:fillRect/>
          </a:stretch>
        </p:blipFill>
        <p:spPr bwMode="auto">
          <a:xfrm>
            <a:off x="1559741" y="1196752"/>
            <a:ext cx="863917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9120E1FD-5B5D-49D8-9996-A123111A4956}"/>
              </a:ext>
            </a:extLst>
          </p:cNvPr>
          <p:cNvSpPr/>
          <p:nvPr/>
        </p:nvSpPr>
        <p:spPr>
          <a:xfrm>
            <a:off x="323528" y="1415131"/>
            <a:ext cx="2472426" cy="5016758"/>
          </a:xfrm>
          <a:prstGeom prst="rect">
            <a:avLst/>
          </a:prstGeom>
        </p:spPr>
        <p:txBody>
          <a:bodyPr wrap="square">
            <a:spAutoFit/>
          </a:bodyPr>
          <a:lstStyle/>
          <a:p>
            <a:pPr lvl="0">
              <a:buSzPct val="25000"/>
            </a:pPr>
            <a:r>
              <a:rPr lang="en-US" sz="2000" dirty="0">
                <a:latin typeface="Times New Roman"/>
                <a:ea typeface="Times New Roman"/>
                <a:cs typeface="Times New Roman"/>
                <a:sym typeface="Times New Roman"/>
              </a:rPr>
              <a:t>Phonics makes learning to read easy for children because we start by teaching them just one way of reading and writing every sound. </a:t>
            </a:r>
          </a:p>
          <a:p>
            <a:pPr lvl="0">
              <a:buSzPct val="25000"/>
            </a:pPr>
            <a:endParaRPr lang="en-US" sz="2000" dirty="0">
              <a:latin typeface="Times New Roman"/>
              <a:ea typeface="Times New Roman"/>
              <a:cs typeface="Times New Roman"/>
              <a:sym typeface="Times New Roman"/>
            </a:endParaRPr>
          </a:p>
          <a:p>
            <a:pPr lvl="0">
              <a:buSzPct val="25000"/>
            </a:pPr>
            <a:r>
              <a:rPr lang="en-US" sz="2000" dirty="0">
                <a:latin typeface="Times New Roman"/>
                <a:ea typeface="Times New Roman"/>
                <a:cs typeface="Times New Roman"/>
                <a:sym typeface="Times New Roman"/>
              </a:rPr>
              <a:t>Here they are on the </a:t>
            </a:r>
            <a:r>
              <a:rPr lang="en-US" sz="2000" dirty="0">
                <a:solidFill>
                  <a:schemeClr val="dk1"/>
                </a:solidFill>
                <a:latin typeface="Times New Roman"/>
                <a:ea typeface="Times New Roman"/>
                <a:cs typeface="Times New Roman"/>
                <a:sym typeface="Times New Roman"/>
              </a:rPr>
              <a:t>Simple Speed Sounds chart</a:t>
            </a:r>
            <a:r>
              <a:rPr lang="en-US" sz="2000" dirty="0">
                <a:latin typeface="Times New Roman"/>
                <a:ea typeface="Times New Roman"/>
                <a:cs typeface="Times New Roman"/>
                <a:sym typeface="Times New Roman"/>
              </a:rPr>
              <a:t>.</a:t>
            </a:r>
          </a:p>
          <a:p>
            <a:pPr lvl="0">
              <a:buSzPct val="25000"/>
            </a:pPr>
            <a:r>
              <a:rPr lang="en-US" sz="2000" dirty="0">
                <a:solidFill>
                  <a:schemeClr val="dk1"/>
                </a:solidFill>
                <a:latin typeface="Times New Roman"/>
                <a:ea typeface="Times New Roman"/>
                <a:cs typeface="Times New Roman"/>
                <a:sym typeface="Times New Roman"/>
              </a:rPr>
              <a:t>We </a:t>
            </a:r>
            <a:r>
              <a:rPr lang="en-US" sz="2000" dirty="0">
                <a:latin typeface="Times New Roman"/>
                <a:ea typeface="Times New Roman"/>
                <a:cs typeface="Times New Roman"/>
                <a:sym typeface="Times New Roman"/>
              </a:rPr>
              <a:t>teach </a:t>
            </a:r>
            <a:r>
              <a:rPr lang="en-US" sz="2000" dirty="0">
                <a:solidFill>
                  <a:schemeClr val="dk1"/>
                </a:solidFill>
                <a:latin typeface="Times New Roman"/>
                <a:ea typeface="Times New Roman"/>
                <a:cs typeface="Times New Roman"/>
                <a:sym typeface="Times New Roman"/>
              </a:rPr>
              <a:t>Set 1 sounds first - (sounds as far as a</a:t>
            </a:r>
            <a:r>
              <a:rPr lang="en-US" sz="2000" dirty="0">
                <a:latin typeface="Times New Roman"/>
                <a:ea typeface="Times New Roman"/>
                <a:cs typeface="Times New Roman"/>
                <a:sym typeface="Times New Roman"/>
              </a:rPr>
              <a:t> e </a:t>
            </a:r>
            <a:r>
              <a:rPr lang="en-US" sz="2000" dirty="0" err="1">
                <a:latin typeface="Times New Roman"/>
                <a:ea typeface="Times New Roman"/>
                <a:cs typeface="Times New Roman"/>
                <a:sym typeface="Times New Roman"/>
              </a:rPr>
              <a:t>i</a:t>
            </a:r>
            <a:r>
              <a:rPr lang="en-US" sz="2000" dirty="0">
                <a:latin typeface="Times New Roman"/>
                <a:ea typeface="Times New Roman"/>
                <a:cs typeface="Times New Roman"/>
                <a:sym typeface="Times New Roman"/>
              </a:rPr>
              <a:t> o u) </a:t>
            </a:r>
            <a:r>
              <a:rPr lang="en-US" sz="2000" dirty="0">
                <a:solidFill>
                  <a:schemeClr val="dk1"/>
                </a:solidFill>
                <a:latin typeface="Times New Roman"/>
                <a:ea typeface="Times New Roman"/>
                <a:cs typeface="Times New Roman"/>
                <a:sym typeface="Times New Roman"/>
              </a:rPr>
              <a:t>and then Set 2 </a:t>
            </a:r>
            <a:r>
              <a:rPr lang="en-US" sz="2000" dirty="0">
                <a:latin typeface="Times New Roman"/>
                <a:ea typeface="Times New Roman"/>
                <a:cs typeface="Times New Roman"/>
                <a:sym typeface="Times New Roman"/>
              </a:rPr>
              <a:t>(the shaded sounds ay - oy). </a:t>
            </a:r>
          </a:p>
        </p:txBody>
      </p:sp>
    </p:spTree>
    <p:extLst>
      <p:ext uri="{BB962C8B-B14F-4D97-AF65-F5344CB8AC3E}">
        <p14:creationId xmlns:p14="http://schemas.microsoft.com/office/powerpoint/2010/main" val="3716178090"/>
      </p:ext>
    </p:extLst>
  </p:cSld>
  <p:clrMapOvr>
    <a:masterClrMapping/>
  </p:clrMapOvr>
</p:sld>
</file>

<file path=ppt/theme/theme1.xml><?xml version="1.0" encoding="utf-8"?>
<a:theme xmlns:a="http://schemas.openxmlformats.org/drawingml/2006/main" name="NEW Phonics Template">
  <a:themeElements>
    <a:clrScheme name="Custom 4">
      <a:dk1>
        <a:srgbClr val="2D2D2D"/>
      </a:dk1>
      <a:lt1>
        <a:sysClr val="window" lastClr="FFFFFF"/>
      </a:lt1>
      <a:dk2>
        <a:srgbClr val="5A5A5A"/>
      </a:dk2>
      <a:lt2>
        <a:srgbClr val="EEECE1"/>
      </a:lt2>
      <a:accent1>
        <a:srgbClr val="FFC000"/>
      </a:accent1>
      <a:accent2>
        <a:srgbClr val="FFD200"/>
      </a:accent2>
      <a:accent3>
        <a:srgbClr val="CF9C00"/>
      </a:accent3>
      <a:accent4>
        <a:srgbClr val="A0A0A0"/>
      </a:accent4>
      <a:accent5>
        <a:srgbClr val="787878"/>
      </a:accent5>
      <a:accent6>
        <a:srgbClr val="5A5A5A"/>
      </a:accent6>
      <a:hlink>
        <a:srgbClr val="CF9C00"/>
      </a:hlink>
      <a:folHlink>
        <a:srgbClr val="787878"/>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Presentation1.potx</Template>
  <TotalTime>459</TotalTime>
  <Words>1166</Words>
  <Application>Microsoft Office PowerPoint</Application>
  <PresentationFormat>On-screen Show (4:3)</PresentationFormat>
  <Paragraphs>171</Paragraphs>
  <Slides>25</Slides>
  <Notes>25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ＭＳ Ｐゴシック</vt:lpstr>
      <vt:lpstr>ＭＳ Ｐゴシック</vt:lpstr>
      <vt:lpstr>Arial</vt:lpstr>
      <vt:lpstr>Arial Unicode MS</vt:lpstr>
      <vt:lpstr>Calibri</vt:lpstr>
      <vt:lpstr>Garamond</vt:lpstr>
      <vt:lpstr>Gill Sans</vt:lpstr>
      <vt:lpstr>Times New Roman</vt:lpstr>
      <vt:lpstr>Wingdings</vt:lpstr>
      <vt:lpstr>ヒラギノ角ゴ ProN W3</vt:lpstr>
      <vt:lpstr>NEW Phonics Template</vt:lpstr>
      <vt:lpstr>Read Write Inc. Phonics  Parents’ Meeting</vt:lpstr>
      <vt:lpstr>PowerPoint Presentation</vt:lpstr>
      <vt:lpstr>PowerPoint Presentation</vt:lpstr>
      <vt:lpstr>Read Write Inc. Phonics</vt:lpstr>
      <vt:lpstr>PowerPoint Presentation</vt:lpstr>
      <vt:lpstr>Systematic approach</vt:lpstr>
      <vt:lpstr>English alphabetic code</vt:lpstr>
      <vt:lpstr>Pure Sounds</vt:lpstr>
      <vt:lpstr>Simple Speed Sounds</vt:lpstr>
      <vt:lpstr>Speed Sounds chart</vt:lpstr>
      <vt:lpstr>PowerPoint Presentation</vt:lpstr>
      <vt:lpstr>Blending using Fred Talk</vt:lpstr>
      <vt:lpstr>Fred Talk</vt:lpstr>
      <vt:lpstr>Storybooks</vt:lpstr>
      <vt:lpstr>PowerPoint Presentation</vt:lpstr>
      <vt:lpstr>Fred Fingers</vt:lpstr>
      <vt:lpstr>PowerPoint Presentation</vt:lpstr>
      <vt:lpstr>Read Write Inc. Storybooks</vt:lpstr>
      <vt:lpstr>Read Write Inc. Storybooks</vt:lpstr>
      <vt:lpstr>PowerPoint Presentation</vt:lpstr>
      <vt:lpstr>Banded books and picture books</vt:lpstr>
      <vt:lpstr>Storytime</vt:lpstr>
      <vt:lpstr>Read Write Inc. lessons</vt:lpstr>
      <vt:lpstr>Online resources available</vt:lpstr>
      <vt:lpstr>PowerPoint Presentation</vt:lpstr>
    </vt:vector>
  </TitlesOfParts>
  <Company>Ruth Miskin Literacy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Steenson</dc:creator>
  <cp:lastModifiedBy>CIge@MYSP.mayesparkprimaryschool.org.uk</cp:lastModifiedBy>
  <cp:revision>105</cp:revision>
  <dcterms:created xsi:type="dcterms:W3CDTF">2015-11-23T14:36:59Z</dcterms:created>
  <dcterms:modified xsi:type="dcterms:W3CDTF">2021-11-12T20:10:27Z</dcterms:modified>
</cp:coreProperties>
</file>