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58000" cy="9144000"/>
  <p:embeddedFontLst>
    <p:embeddedFont>
      <p:font typeface="Gill Sans" panose="020B0604020202020204" charset="0"/>
      <p:regular r:id="rId5"/>
      <p:bold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2694" y="9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63b03be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63b03be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For an editable version, go to  </a:t>
            </a:r>
            <a:r>
              <a:rPr lang="en-GB" b="1"/>
              <a:t>File</a:t>
            </a:r>
            <a:r>
              <a:rPr lang="en-GB"/>
              <a:t> and </a:t>
            </a:r>
            <a:r>
              <a:rPr lang="en-GB" b="1"/>
              <a:t>Make a Copy</a:t>
            </a:r>
            <a:r>
              <a:rPr lang="en-GB"/>
              <a:t> and save in your preferred area.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f04845134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014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f04845134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For an editable version, go to  </a:t>
            </a:r>
            <a:r>
              <a:rPr lang="en-GB" b="1">
                <a:solidFill>
                  <a:schemeClr val="dk1"/>
                </a:solidFill>
              </a:rPr>
              <a:t>File</a:t>
            </a:r>
            <a:r>
              <a:rPr lang="en-GB">
                <a:solidFill>
                  <a:schemeClr val="dk1"/>
                </a:solidFill>
              </a:rPr>
              <a:t> and </a:t>
            </a:r>
            <a:r>
              <a:rPr lang="en-GB" b="1">
                <a:solidFill>
                  <a:schemeClr val="dk1"/>
                </a:solidFill>
              </a:rPr>
              <a:t>Make a Copy</a:t>
            </a:r>
            <a:r>
              <a:rPr lang="en-GB">
                <a:solidFill>
                  <a:schemeClr val="dk1"/>
                </a:solidFill>
              </a:rPr>
              <a:t> and save in your preferred area. Use this version with your acetate.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6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421500" y="2448250"/>
            <a:ext cx="5132100" cy="670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4000" b="1" dirty="0">
                <a:latin typeface="Gill Sans"/>
                <a:ea typeface="Gill Sans"/>
                <a:cs typeface="Gill Sans"/>
                <a:sym typeface="Gill Sans"/>
              </a:rPr>
              <a:t>3rd October</a:t>
            </a:r>
            <a:r>
              <a:rPr lang="en-GB" sz="400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 2024</a:t>
            </a:r>
            <a:endParaRPr sz="4000" b="1" dirty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3000" b="1" dirty="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Census Day</a:t>
            </a:r>
            <a:endParaRPr sz="3000" b="1" dirty="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2700" dirty="0">
                <a:latin typeface="Gill Sans"/>
                <a:ea typeface="Gill Sans"/>
                <a:cs typeface="Gill Sans"/>
                <a:sym typeface="Gill Sans"/>
              </a:rPr>
              <a:t>Cheese &amp; </a:t>
            </a:r>
            <a:r>
              <a:rPr lang="en-GB" sz="2700">
                <a:latin typeface="Gill Sans"/>
                <a:ea typeface="Gill Sans"/>
                <a:cs typeface="Gill Sans"/>
                <a:sym typeface="Gill Sans"/>
              </a:rPr>
              <a:t>Tomato Pizza with </a:t>
            </a:r>
            <a:r>
              <a:rPr lang="en-GB" sz="2700" dirty="0">
                <a:latin typeface="Gill Sans"/>
                <a:ea typeface="Gill Sans"/>
                <a:cs typeface="Gill Sans"/>
                <a:sym typeface="Gill Sans"/>
              </a:rPr>
              <a:t>Chunky Chips &amp; Baked Beans </a:t>
            </a:r>
            <a:endParaRPr sz="2700" dirty="0"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2700" dirty="0">
                <a:latin typeface="Gill Sans"/>
                <a:ea typeface="Gill Sans"/>
                <a:cs typeface="Gill Sans"/>
                <a:sym typeface="Gill Sans"/>
              </a:rPr>
              <a:t>- </a:t>
            </a:r>
            <a:endParaRPr sz="2700" dirty="0"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2700" dirty="0">
                <a:latin typeface="Gill Sans"/>
                <a:ea typeface="Gill Sans"/>
                <a:cs typeface="Gill Sans"/>
                <a:sym typeface="Gill Sans"/>
              </a:rPr>
              <a:t>Super Veggie Pasty with Chips &amp; Baked Beans </a:t>
            </a:r>
            <a:endParaRPr sz="2700" dirty="0"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2700" dirty="0">
                <a:latin typeface="Gill Sans"/>
                <a:ea typeface="Gill Sans"/>
                <a:cs typeface="Gill Sans"/>
                <a:sym typeface="Gill Sans"/>
              </a:rPr>
              <a:t>-</a:t>
            </a:r>
            <a:endParaRPr sz="2700" dirty="0"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2700" dirty="0">
                <a:latin typeface="Gill Sans"/>
                <a:ea typeface="Gill Sans"/>
                <a:cs typeface="Gill Sans"/>
                <a:sym typeface="Gill Sans"/>
              </a:rPr>
              <a:t>Vanilla Ice Cream Pots </a:t>
            </a:r>
            <a:endParaRPr sz="2700" dirty="0"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2700" dirty="0">
                <a:latin typeface="Gill Sans"/>
                <a:ea typeface="Gill Sans"/>
                <a:cs typeface="Gill Sans"/>
                <a:sym typeface="Gill Sans"/>
              </a:rPr>
              <a:t>Fresh Fruit Salad </a:t>
            </a:r>
            <a:endParaRPr sz="2700" dirty="0"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2700" dirty="0">
                <a:latin typeface="Gill Sans"/>
                <a:ea typeface="Gill Sans"/>
                <a:cs typeface="Gill Sans"/>
                <a:sym typeface="Gill Sans"/>
              </a:rPr>
              <a:t>Strawberry Yoghurt </a:t>
            </a:r>
            <a:endParaRPr sz="2900" dirty="0">
              <a:solidFill>
                <a:srgbClr val="000000"/>
              </a:solidFill>
              <a:highlight>
                <a:srgbClr val="000000"/>
              </a:highlight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1390950" y="2961225"/>
            <a:ext cx="4778100" cy="44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1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3rd October 2024</a:t>
            </a:r>
            <a:endParaRPr sz="4000" b="1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latin typeface="Gill Sans"/>
                <a:ea typeface="Gill Sans"/>
                <a:cs typeface="Gill Sans"/>
                <a:sym typeface="Gill Sans"/>
              </a:rPr>
              <a:t>Come along and enjoy our Star dishes!</a:t>
            </a:r>
            <a:endParaRPr sz="3600"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latin typeface="Gill Sans"/>
                <a:ea typeface="Gill Sans"/>
                <a:cs typeface="Gill Sans"/>
                <a:sym typeface="Gill Sans"/>
              </a:rPr>
              <a:t>Join us lunch.</a:t>
            </a:r>
            <a:endParaRPr sz="3600">
              <a:latin typeface="Gill Sans"/>
              <a:ea typeface="Gill Sans"/>
              <a:cs typeface="Gill Sans"/>
              <a:sym typeface="Gill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Custom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Gill Sans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MCutler</dc:creator>
  <cp:lastModifiedBy>MCutler@MYSP.mayesparkprimaryschool.org.uk</cp:lastModifiedBy>
  <cp:revision>2</cp:revision>
  <dcterms:modified xsi:type="dcterms:W3CDTF">2024-09-30T09:22:07Z</dcterms:modified>
</cp:coreProperties>
</file>