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7559675" cy="10691813"/>
  <p:notesSz cx="6858000" cy="9144000"/>
  <p:embeddedFontLst>
    <p:embeddedFont>
      <p:font typeface="Gill Sans" panose="020B0604020202020204" charset="0"/>
      <p:regular r:id="rId5"/>
      <p:bold r:id="rId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2694" y="90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5" Type="http://schemas.openxmlformats.org/officeDocument/2006/relationships/font" Target="fonts/font1.fntdata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17014" y="685800"/>
            <a:ext cx="2424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e63b03be9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41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e63b03be9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For an editable version, go to  </a:t>
            </a:r>
            <a:r>
              <a:rPr lang="en-GB" b="1"/>
              <a:t>File</a:t>
            </a:r>
            <a:r>
              <a:rPr lang="en-GB"/>
              <a:t> and </a:t>
            </a:r>
            <a:r>
              <a:rPr lang="en-GB" b="1"/>
              <a:t>Make a Copy</a:t>
            </a:r>
            <a:r>
              <a:rPr lang="en-GB"/>
              <a:t> and save in your preferred area. 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f04845134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014" y="685800"/>
            <a:ext cx="2424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f04845134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chemeClr val="dk1"/>
                </a:solidFill>
              </a:rPr>
              <a:t>For an editable version, go to  </a:t>
            </a:r>
            <a:r>
              <a:rPr lang="en-GB" b="1">
                <a:solidFill>
                  <a:schemeClr val="dk1"/>
                </a:solidFill>
              </a:rPr>
              <a:t>File</a:t>
            </a:r>
            <a:r>
              <a:rPr lang="en-GB">
                <a:solidFill>
                  <a:schemeClr val="dk1"/>
                </a:solidFill>
              </a:rPr>
              <a:t> and </a:t>
            </a:r>
            <a:r>
              <a:rPr lang="en-GB" b="1">
                <a:solidFill>
                  <a:schemeClr val="dk1"/>
                </a:solidFill>
              </a:rPr>
              <a:t>Make a Copy</a:t>
            </a:r>
            <a:r>
              <a:rPr lang="en-GB">
                <a:solidFill>
                  <a:schemeClr val="dk1"/>
                </a:solidFill>
              </a:rPr>
              <a:t> and save in your preferred area. Use this version with your acetate. 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57712" y="1547778"/>
            <a:ext cx="7044600" cy="42666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7465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914400" lvl="1" indent="-3429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16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7465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3306900" cy="71016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3995291" y="2395696"/>
            <a:ext cx="3306900" cy="71016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05325" y="935745"/>
            <a:ext cx="5264700" cy="85035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6050" tIns="116050" rIns="116050" bIns="1160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marL="457200" lvl="0" indent="-37465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746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marL="914400" lvl="1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marL="1371600" lvl="2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marL="1828800" lvl="3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marL="2286000" lvl="4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marL="2743200" lvl="5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marL="3200400" lvl="6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marL="3657600" lvl="7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marL="4114800" lvl="8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421500" y="2448250"/>
            <a:ext cx="5132100" cy="67018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4000" b="1" dirty="0">
                <a:latin typeface="Gill Sans"/>
                <a:ea typeface="Gill Sans"/>
                <a:cs typeface="Gill Sans"/>
                <a:sym typeface="Gill Sans"/>
              </a:rPr>
              <a:t>3rd October</a:t>
            </a:r>
            <a:r>
              <a:rPr lang="en-GB" sz="4000" b="1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 2024</a:t>
            </a:r>
            <a:endParaRPr sz="4000" b="1" dirty="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3000" b="1" dirty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Census Day</a:t>
            </a:r>
            <a:endParaRPr sz="3000" b="1" dirty="0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0" lvl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2700" dirty="0">
                <a:latin typeface="Gill Sans"/>
                <a:ea typeface="Gill Sans"/>
                <a:cs typeface="Gill Sans"/>
                <a:sym typeface="Gill Sans"/>
              </a:rPr>
              <a:t>Cheese &amp; </a:t>
            </a:r>
            <a:r>
              <a:rPr lang="en-GB" sz="2700">
                <a:latin typeface="Gill Sans"/>
                <a:ea typeface="Gill Sans"/>
                <a:cs typeface="Gill Sans"/>
                <a:sym typeface="Gill Sans"/>
              </a:rPr>
              <a:t>Tomato Pizza with </a:t>
            </a:r>
            <a:r>
              <a:rPr lang="en-GB" sz="2700" dirty="0">
                <a:latin typeface="Gill Sans"/>
                <a:ea typeface="Gill Sans"/>
                <a:cs typeface="Gill Sans"/>
                <a:sym typeface="Gill Sans"/>
              </a:rPr>
              <a:t>Chunky Chips &amp; Baked Beans </a:t>
            </a:r>
            <a:endParaRPr sz="2700" dirty="0">
              <a:latin typeface="Gill Sans"/>
              <a:ea typeface="Gill Sans"/>
              <a:cs typeface="Gill Sans"/>
              <a:sym typeface="Gill Sans"/>
            </a:endParaRPr>
          </a:p>
          <a:p>
            <a:pPr marL="0" lvl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2700" dirty="0">
                <a:latin typeface="Gill Sans"/>
                <a:ea typeface="Gill Sans"/>
                <a:cs typeface="Gill Sans"/>
                <a:sym typeface="Gill Sans"/>
              </a:rPr>
              <a:t>- </a:t>
            </a:r>
            <a:endParaRPr sz="2700" dirty="0">
              <a:latin typeface="Gill Sans"/>
              <a:ea typeface="Gill Sans"/>
              <a:cs typeface="Gill Sans"/>
              <a:sym typeface="Gill Sans"/>
            </a:endParaRPr>
          </a:p>
          <a:p>
            <a:pPr marL="0" lvl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2700" dirty="0">
                <a:latin typeface="Gill Sans"/>
                <a:ea typeface="Gill Sans"/>
                <a:cs typeface="Gill Sans"/>
                <a:sym typeface="Gill Sans"/>
              </a:rPr>
              <a:t>Super Veggie Pasty with Chips &amp; Baked Beans </a:t>
            </a:r>
            <a:endParaRPr sz="2700" dirty="0">
              <a:latin typeface="Gill Sans"/>
              <a:ea typeface="Gill Sans"/>
              <a:cs typeface="Gill Sans"/>
              <a:sym typeface="Gill Sans"/>
            </a:endParaRPr>
          </a:p>
          <a:p>
            <a:pPr marL="0" lvl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2700" dirty="0">
                <a:latin typeface="Gill Sans"/>
                <a:ea typeface="Gill Sans"/>
                <a:cs typeface="Gill Sans"/>
                <a:sym typeface="Gill Sans"/>
              </a:rPr>
              <a:t>-</a:t>
            </a:r>
            <a:endParaRPr sz="2700" dirty="0">
              <a:latin typeface="Gill Sans"/>
              <a:ea typeface="Gill Sans"/>
              <a:cs typeface="Gill Sans"/>
              <a:sym typeface="Gill Sans"/>
            </a:endParaRPr>
          </a:p>
          <a:p>
            <a:pPr marL="0" lvl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2700" dirty="0">
                <a:latin typeface="Gill Sans"/>
                <a:ea typeface="Gill Sans"/>
                <a:cs typeface="Gill Sans"/>
                <a:sym typeface="Gill Sans"/>
              </a:rPr>
              <a:t>Vanilla Ice Cream Pots </a:t>
            </a:r>
            <a:endParaRPr sz="2700" dirty="0">
              <a:latin typeface="Gill Sans"/>
              <a:ea typeface="Gill Sans"/>
              <a:cs typeface="Gill Sans"/>
              <a:sym typeface="Gill Sans"/>
            </a:endParaRPr>
          </a:p>
          <a:p>
            <a:pPr marL="0" lvl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2700" dirty="0">
                <a:latin typeface="Gill Sans"/>
                <a:ea typeface="Gill Sans"/>
                <a:cs typeface="Gill Sans"/>
                <a:sym typeface="Gill Sans"/>
              </a:rPr>
              <a:t>Fresh Fruit Salad </a:t>
            </a:r>
            <a:endParaRPr sz="2700" dirty="0">
              <a:latin typeface="Gill Sans"/>
              <a:ea typeface="Gill Sans"/>
              <a:cs typeface="Gill Sans"/>
              <a:sym typeface="Gill Sans"/>
            </a:endParaRPr>
          </a:p>
          <a:p>
            <a:pPr marL="0" lvl="0" indent="0" algn="ctr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2700" dirty="0">
                <a:latin typeface="Gill Sans"/>
                <a:ea typeface="Gill Sans"/>
                <a:cs typeface="Gill Sans"/>
                <a:sym typeface="Gill Sans"/>
              </a:rPr>
              <a:t>Strawberry Yoghurt </a:t>
            </a:r>
            <a:endParaRPr sz="2900" dirty="0">
              <a:solidFill>
                <a:srgbClr val="000000"/>
              </a:solidFill>
              <a:highlight>
                <a:srgbClr val="000000"/>
              </a:highlight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/>
        </p:nvSpPr>
        <p:spPr>
          <a:xfrm>
            <a:off x="1390950" y="2961225"/>
            <a:ext cx="4778100" cy="440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 b="1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3rd October 2024</a:t>
            </a:r>
            <a:endParaRPr sz="4000" b="1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>
              <a:latin typeface="Gill Sans"/>
              <a:ea typeface="Gill Sans"/>
              <a:cs typeface="Gill Sans"/>
              <a:sym typeface="Gill San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latin typeface="Gill Sans"/>
                <a:ea typeface="Gill Sans"/>
                <a:cs typeface="Gill Sans"/>
                <a:sym typeface="Gill Sans"/>
              </a:rPr>
              <a:t>Come along and enjoy our Star dishes!</a:t>
            </a:r>
            <a:endParaRPr sz="3600">
              <a:latin typeface="Gill Sans"/>
              <a:ea typeface="Gill Sans"/>
              <a:cs typeface="Gill Sans"/>
              <a:sym typeface="Gill San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latin typeface="Gill Sans"/>
              <a:ea typeface="Gill Sans"/>
              <a:cs typeface="Gill Sans"/>
              <a:sym typeface="Gill San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latin typeface="Gill Sans"/>
                <a:ea typeface="Gill Sans"/>
                <a:cs typeface="Gill Sans"/>
                <a:sym typeface="Gill Sans"/>
              </a:rPr>
              <a:t>Join us lunch.</a:t>
            </a:r>
            <a:endParaRPr sz="3600">
              <a:latin typeface="Gill Sans"/>
              <a:ea typeface="Gill Sans"/>
              <a:cs typeface="Gill Sans"/>
              <a:sym typeface="Gill San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</Words>
  <Application>Microsoft Office PowerPoint</Application>
  <PresentationFormat>Custom</PresentationFormat>
  <Paragraphs>16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Gill Sans</vt:lpstr>
      <vt:lpstr>Arial</vt:lpstr>
      <vt:lpstr>Simple Light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MCutler</dc:creator>
  <cp:lastModifiedBy>MCutler@MYSP.mayesparkprimaryschool.org.uk</cp:lastModifiedBy>
  <cp:revision>2</cp:revision>
  <dcterms:modified xsi:type="dcterms:W3CDTF">2024-09-30T09:22:07Z</dcterms:modified>
</cp:coreProperties>
</file>