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58000" cy="9144000"/>
  <p:embeddedFontLst>
    <p:embeddedFont>
      <p:font typeface="Gill Sans" panose="020B0604020202020204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2148" y="6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4cb0dd2e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4cb0dd2e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3a743fd5f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3a743fd5f9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 with Acetate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570150" y="3175650"/>
            <a:ext cx="6419700" cy="52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Thursday 26</a:t>
            </a:r>
            <a:r>
              <a:rPr lang="en-GB" sz="3600" b="1" baseline="30000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th</a:t>
            </a:r>
            <a:r>
              <a:rPr lang="en-GB" sz="3600" b="1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March 2026</a:t>
            </a:r>
            <a:endParaRPr sz="3600" b="1" dirty="0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dirty="0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b="1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Chicken &amp; Vegetable Biryani </a:t>
            </a:r>
            <a:endParaRPr sz="2300" b="1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Served with </a:t>
            </a:r>
            <a:endParaRPr sz="20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Cucumber yoghurt</a:t>
            </a:r>
            <a:endParaRPr sz="20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3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--</a:t>
            </a:r>
            <a:endParaRPr sz="23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b="1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Squash &amp; Chickpea Tagine </a:t>
            </a:r>
            <a:endParaRPr sz="2300" b="1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Served with </a:t>
            </a:r>
            <a:endParaRPr sz="20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0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Couscous salad &amp; Cucumber yoghurt</a:t>
            </a:r>
            <a:endParaRPr sz="20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300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--</a:t>
            </a:r>
            <a:endParaRPr sz="2300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 b="1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Lebanese Cinnamon </a:t>
            </a:r>
            <a:endParaRPr sz="2300" b="1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300" b="1" dirty="0">
                <a:solidFill>
                  <a:srgbClr val="222222"/>
                </a:solidFill>
                <a:highlight>
                  <a:srgbClr val="FFFFFF"/>
                </a:highlight>
                <a:latin typeface="Gill Sans"/>
                <a:ea typeface="Gill Sans"/>
                <a:cs typeface="Gill Sans"/>
                <a:sym typeface="Gill Sans"/>
              </a:rPr>
              <a:t>Butter Cookies</a:t>
            </a:r>
            <a:endParaRPr sz="2300" b="1" dirty="0">
              <a:solidFill>
                <a:srgbClr val="222222"/>
              </a:solidFill>
              <a:highlight>
                <a:srgbClr val="FFFFFF"/>
              </a:highlight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Custom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Gill Sans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mcutler</dc:creator>
  <cp:lastModifiedBy>MCutler@MYSP.mayesparkprimaryschool.org.uk</cp:lastModifiedBy>
  <cp:revision>1</cp:revision>
  <dcterms:modified xsi:type="dcterms:W3CDTF">2026-03-12T10:50:43Z</dcterms:modified>
</cp:coreProperties>
</file>