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99F59-CFDE-4312-B5BB-B6AC62E25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513760-842B-4868-AD0F-E3BB2EAC9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EE0AB-B6E7-4F4B-B31C-005FCA6CA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7A31-7BA9-4729-9B71-F0E39F8C7BF0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77C6E-2930-4787-86D4-CD46F1E23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6F488-C28A-46FC-AAF1-7CF44D892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59DE0-2452-4E9E-B070-9D7BC4291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372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BA057-A8E3-4DD8-812A-D0F4221A1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9D6444-7612-4A7D-8CA1-37D19B052E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CAFEB-79F0-4938-A379-BA32EBCF6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7A31-7BA9-4729-9B71-F0E39F8C7BF0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D4EA9-EAFC-4B55-A20A-143A179F1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AAFCF-0585-48D4-B55B-369C7BF15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59DE0-2452-4E9E-B070-9D7BC4291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304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9C5108-EE95-46DC-B2E8-19F771C9EB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26016-FB4B-4D39-A451-06F656DC9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80A34-8C7C-4C66-82E8-457B6B502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7A31-7BA9-4729-9B71-F0E39F8C7BF0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D7EB3-D355-4AD5-9C9D-2FB4729C2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A2F4A-501C-4C3A-BA7B-3C7E144E2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59DE0-2452-4E9E-B070-9D7BC4291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296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6DEBF-BAF0-4711-89F6-C82D15EF3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FF0DE-D1BB-4867-A4C1-E98A56D21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40C18-3894-471C-8944-63B87DF5F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7A31-7BA9-4729-9B71-F0E39F8C7BF0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A5AAF-506E-4922-8AD3-305B8F1B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D1B5E-4BB8-4B01-9194-446ED70B4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59DE0-2452-4E9E-B070-9D7BC4291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72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4F1FC-F8A3-4B05-87D8-951B3DE86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05C7E7-29ED-47DD-9F0C-315A35134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9142-3061-43F8-9D78-EA7446BD2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7A31-7BA9-4729-9B71-F0E39F8C7BF0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9D823-92B2-42E4-8BDC-B59FF3F1A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33576-8491-4ED2-A834-B8B8DE2B9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59DE0-2452-4E9E-B070-9D7BC4291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397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4BED-709E-4DFA-A6FC-3600CC15C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044AE-A25E-4A5D-90D9-E0777DE21A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672182-8129-4570-BA3B-57ED106C53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5D3E1-B49F-4121-946D-3A32F7F16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7A31-7BA9-4729-9B71-F0E39F8C7BF0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8E9696-B6EC-49A3-896A-C1660093F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1CDBC-EA34-4F6E-9928-5B9620D05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59DE0-2452-4E9E-B070-9D7BC4291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14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B67F8-046A-4BA1-92C1-4193B8116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DEAB9-4F22-4420-AC0A-ED1F55231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5B93F2-7A27-44F4-88E1-D2BAF76A67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C8F367-821E-4016-8FE3-F1DBD015CB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87A9DC-00B8-4F52-BD55-13C8EDEF0D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26ECCA-89C2-461D-AB45-1A8939DC5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7A31-7BA9-4729-9B71-F0E39F8C7BF0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1A7FEF-4365-474A-9068-F87E2CB64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24EA0F-4A8D-456C-A6D8-5F7099834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59DE0-2452-4E9E-B070-9D7BC4291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061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B3900-0430-493F-B597-17ABB4507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36313F-019E-4F7A-BA1A-2688D26D3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7A31-7BA9-4729-9B71-F0E39F8C7BF0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5582B6-143D-44D5-8509-EE0C7AC09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04A14B-D7B8-4703-BF98-6FFDEAB6F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59DE0-2452-4E9E-B070-9D7BC4291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920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4DB880-B07D-48D2-867A-17CFF5E2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7A31-7BA9-4729-9B71-F0E39F8C7BF0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BED664-B1B0-4071-92F6-ABDEE9964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53F924-8F05-493D-967A-93C33D9E6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59DE0-2452-4E9E-B070-9D7BC4291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619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FC47C-902F-4572-91C7-1212DD49C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37397-AA4F-4C8E-8393-72834B9C9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E5FC8C-8C87-43F3-8ACF-F9DBE7ACB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8B350C-9DA5-4AA7-81F0-EC980E5F8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7A31-7BA9-4729-9B71-F0E39F8C7BF0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3AEF57-6E8F-42B8-A27B-94D85BBB6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E10858-1620-46B6-975B-CAE8B7F66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59DE0-2452-4E9E-B070-9D7BC4291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445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99FA4-32E6-4283-A372-07E673769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4BF6CA-6DDF-4B57-9F61-9E0203C7E9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FED80B-6EA9-49D5-8F50-DAA6C4C2F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C106C5-DFB4-4013-883D-E0CD2E8D6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7A31-7BA9-4729-9B71-F0E39F8C7BF0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DB5651-8009-40A5-80F2-39A01607B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A424BB-B153-43EA-802B-F280D6D6A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59DE0-2452-4E9E-B070-9D7BC4291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355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F42E7F-FBD9-4802-893D-00B1048B7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B382E3-4648-4AAA-8F59-1F46B37DE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5C985-C17C-4E3C-AA76-EC9642AD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07A31-7BA9-4729-9B71-F0E39F8C7BF0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C1AD8-682B-43A9-BC7F-16AE1F00ED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73F3C-34A5-432F-9580-D16B8F9728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59DE0-2452-4E9E-B070-9D7BC42917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017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E870BA1-D928-4DDC-9366-DE1824044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180876" y="-2087317"/>
            <a:ext cx="6710332" cy="1107360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B2271E6-FD32-43B3-8849-C2EE42891A1A}"/>
              </a:ext>
            </a:extLst>
          </p:cNvPr>
          <p:cNvSpPr/>
          <p:nvPr/>
        </p:nvSpPr>
        <p:spPr>
          <a:xfrm rot="5400000">
            <a:off x="-468139" y="1923361"/>
            <a:ext cx="4747967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Come and join us! 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Wednesday 8</a:t>
            </a:r>
            <a:r>
              <a:rPr lang="en-GB" sz="1600" b="1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November, Thursday 9</a:t>
            </a:r>
            <a:r>
              <a:rPr lang="en-GB" sz="1600" b="1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November and Friday 10</a:t>
            </a:r>
            <a:r>
              <a:rPr lang="en-GB" sz="1600" b="1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November 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the downstairs hall 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b="1" dirty="0">
                <a:latin typeface="Calibri" panose="020F0502020204030204" pitchFamily="34" charset="0"/>
                <a:ea typeface="Calibri" panose="020F0502020204030204" pitchFamily="34" charset="0"/>
              </a:rPr>
              <a:t>from 3.15 – 3.45pm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01072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SRazin@MYSP.mayesparkprimaryschool.org.uk</dc:creator>
  <cp:lastModifiedBy>MCutler@MYSP.mayesparkprimaryschool.org.uk</cp:lastModifiedBy>
  <cp:revision>2</cp:revision>
  <dcterms:created xsi:type="dcterms:W3CDTF">2023-11-02T16:04:56Z</dcterms:created>
  <dcterms:modified xsi:type="dcterms:W3CDTF">2023-11-03T10:24:53Z</dcterms:modified>
</cp:coreProperties>
</file>