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2.xml" ContentType="application/vnd.openxmlformats-officedocument.theme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ppt/tags/tag1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6858000" cy="9906000" type="A4"/>
  <p:notesSz cx="9928225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E3F1B8-2C9B-4ADE-B85D-522824F6C557}" v="389" dt="2022-09-16T11:03:44.5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83"/>
  </p:normalViewPr>
  <p:slideViewPr>
    <p:cSldViewPr snapToGrid="0" snapToObjects="1">
      <p:cViewPr varScale="1">
        <p:scale>
          <a:sx n="71" d="100"/>
          <a:sy n="71" d="100"/>
        </p:scale>
        <p:origin x="16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4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0A3EE0B-5850-49D4-8E87-48C30848D3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720361"/>
          </a:xfrm>
          <a:prstGeom prst="rect">
            <a:avLst/>
          </a:prstGeom>
        </p:spPr>
        <p:txBody>
          <a:bodyPr vert="horz" lIns="138769" tIns="69385" rIns="138769" bIns="69385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40295-B553-4418-AE9A-725CF4C1A4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720361"/>
          </a:xfrm>
          <a:prstGeom prst="rect">
            <a:avLst/>
          </a:prstGeom>
        </p:spPr>
        <p:txBody>
          <a:bodyPr vert="horz" lIns="138769" tIns="69385" rIns="138769" bIns="69385" rtlCol="0"/>
          <a:lstStyle>
            <a:lvl1pPr algn="r">
              <a:defRPr sz="1800"/>
            </a:lvl1pPr>
          </a:lstStyle>
          <a:p>
            <a:fld id="{8817D048-C845-4E44-B54B-7AB0809623E8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3B37E0-F9BA-4D90-B417-E5427F51033E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13636992"/>
            <a:ext cx="9928225" cy="720359"/>
          </a:xfrm>
          <a:prstGeom prst="rect">
            <a:avLst/>
          </a:prstGeom>
        </p:spPr>
        <p:txBody>
          <a:bodyPr vert="horz" lIns="138769" tIns="69385" rIns="138769" bIns="69385" rtlCol="0" anchor="b"/>
          <a:lstStyle>
            <a:lvl1pPr algn="l">
              <a:defRPr sz="1800"/>
            </a:lvl1pPr>
          </a:lstStyle>
          <a:p>
            <a:r>
              <a:rPr lang="en-GB" sz="800">
                <a:solidFill>
                  <a:srgbClr val="A5A5A5"/>
                </a:solidFill>
                <a:latin typeface="Calibri" panose="020F0502020204030204" pitchFamily="34" charset="0"/>
              </a:rPr>
              <a:t>ISS Classification -</a:t>
            </a:r>
            <a:r>
              <a:rPr lang="en-GB" sz="80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GB" sz="800">
                <a:solidFill>
                  <a:srgbClr val="FF8000"/>
                </a:solidFill>
                <a:latin typeface="Calibri" panose="020F0502020204030204" pitchFamily="34" charset="0"/>
              </a:rPr>
              <a:t>Confidential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EA5AD4-2D87-4872-A192-233C9438E0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13636992"/>
            <a:ext cx="4302231" cy="720359"/>
          </a:xfrm>
          <a:prstGeom prst="rect">
            <a:avLst/>
          </a:prstGeom>
        </p:spPr>
        <p:txBody>
          <a:bodyPr vert="horz" lIns="138769" tIns="69385" rIns="138769" bIns="69385" rtlCol="0" anchor="b"/>
          <a:lstStyle>
            <a:lvl1pPr algn="r">
              <a:defRPr sz="1800"/>
            </a:lvl1pPr>
          </a:lstStyle>
          <a:p>
            <a:fld id="{9DFF4B22-1427-4109-A84F-0000BF171F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3307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3.xml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720361"/>
          </a:xfrm>
          <a:prstGeom prst="rect">
            <a:avLst/>
          </a:prstGeom>
        </p:spPr>
        <p:txBody>
          <a:bodyPr vert="horz" lIns="138769" tIns="69385" rIns="138769" bIns="69385" rtlCol="0"/>
          <a:lstStyle>
            <a:lvl1pPr algn="l">
              <a:defRPr sz="1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720361"/>
          </a:xfrm>
          <a:prstGeom prst="rect">
            <a:avLst/>
          </a:prstGeom>
        </p:spPr>
        <p:txBody>
          <a:bodyPr vert="horz" lIns="138769" tIns="69385" rIns="138769" bIns="69385" rtlCol="0"/>
          <a:lstStyle>
            <a:lvl1pPr algn="r">
              <a:defRPr sz="1800"/>
            </a:lvl1pPr>
          </a:lstStyle>
          <a:p>
            <a:fld id="{5241E354-C46E-46C2-9A0D-093EB1836AEF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1795463"/>
            <a:ext cx="3352800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69" tIns="69385" rIns="138769" bIns="6938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6909474"/>
            <a:ext cx="7942580" cy="5653207"/>
          </a:xfrm>
          <a:prstGeom prst="rect">
            <a:avLst/>
          </a:prstGeom>
        </p:spPr>
        <p:txBody>
          <a:bodyPr vert="horz" lIns="138769" tIns="69385" rIns="138769" bIns="69385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13636992"/>
            <a:ext cx="9928225" cy="720359"/>
          </a:xfrm>
          <a:prstGeom prst="rect">
            <a:avLst/>
          </a:prstGeom>
        </p:spPr>
        <p:txBody>
          <a:bodyPr vert="horz" lIns="138769" tIns="69385" rIns="138769" bIns="69385" rtlCol="0" anchor="b"/>
          <a:lstStyle>
            <a:lvl1pPr algn="l"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13636992"/>
            <a:ext cx="4302231" cy="720359"/>
          </a:xfrm>
          <a:prstGeom prst="rect">
            <a:avLst/>
          </a:prstGeom>
        </p:spPr>
        <p:txBody>
          <a:bodyPr vert="horz" lIns="138769" tIns="69385" rIns="138769" bIns="69385" rtlCol="0" anchor="b"/>
          <a:lstStyle>
            <a:lvl1pPr algn="r">
              <a:defRPr sz="1800"/>
            </a:lvl1pPr>
          </a:lstStyle>
          <a:p>
            <a:fld id="{FDF2EB70-9890-447F-8789-3B85337B6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82699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ISS Classification -</a:t>
            </a:r>
            <a:r>
              <a:rPr lang="en-GB">
                <a:solidFill>
                  <a:srgbClr val="000000"/>
                </a:solidFill>
              </a:rPr>
              <a:t> </a:t>
            </a:r>
            <a:r>
              <a:rPr lang="en-GB">
                <a:solidFill>
                  <a:srgbClr val="FF8000"/>
                </a:solidFill>
              </a:rPr>
              <a:t>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F2EB70-9890-447F-8789-3B85337B69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60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8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7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7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86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80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403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9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>
            <a:lvl1pPr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6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6116F-3F7A-BB45-B462-64F31DE7F405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3"/>
            </p:custDataLst>
          </p:nvPr>
        </p:nvSpPr>
        <p:spPr>
          <a:xfrm>
            <a:off x="0" y="9181397"/>
            <a:ext cx="68580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800" b="0" i="0" u="none">
                <a:solidFill>
                  <a:srgbClr val="A5A5A5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/>
              <a:t>ISS Classification - Confidential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3CFF5-07AF-9C41-AD89-46CEBE1DD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34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0D74-6968-82D8-4D5B-F8F7D2AB0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-961669"/>
            <a:ext cx="5626100" cy="10143066"/>
          </a:xfrm>
        </p:spPr>
        <p:txBody>
          <a:bodyPr>
            <a:normAutofit/>
          </a:bodyPr>
          <a:lstStyle/>
          <a:p>
            <a:pPr lvl="0">
              <a:buSzPts val="1000"/>
              <a:tabLst>
                <a:tab pos="457200" algn="l"/>
              </a:tabLst>
            </a:pP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TUESDAY </a:t>
            </a:r>
            <a:b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8</a:t>
            </a:r>
            <a:r>
              <a:rPr lang="en-GB" sz="3600" b="1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NOVEMBER</a:t>
            </a:r>
            <a:b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MENU</a:t>
            </a: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Lamb Chilli Con Carne &amp; Rice</a:t>
            </a: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Halal Lamb Chilli Con Carne &amp; Rice</a:t>
            </a:r>
            <a:b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Quorn Frankfurter </a:t>
            </a:r>
            <a: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b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Onion </a:t>
            </a: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Top Dog</a:t>
            </a: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Jacket Potato &amp; BBQ Baked Beans</a:t>
            </a:r>
            <a:b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************</a:t>
            </a: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Sweetcorn &amp; Carrots</a:t>
            </a: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Garlic &amp; Paprika Potato Wedges</a:t>
            </a:r>
            <a:b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b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************</a:t>
            </a:r>
            <a:br>
              <a:rPr lang="en-GB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Strawberry Jelly </a:t>
            </a:r>
            <a: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&amp; </a:t>
            </a:r>
            <a:b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30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Vanilla </a:t>
            </a:r>
            <a:r>
              <a:rPr lang="en-GB" sz="3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Ice Cream</a:t>
            </a: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991202-00E1-4B13-8428-B92DAEF30B8D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GB"/>
              <a:t>ISS Classification -</a:t>
            </a:r>
            <a:r>
              <a:rPr lang="en-GB">
                <a:solidFill>
                  <a:srgbClr val="000000"/>
                </a:solidFill>
              </a:rPr>
              <a:t> </a:t>
            </a:r>
            <a:r>
              <a:rPr lang="en-GB">
                <a:solidFill>
                  <a:srgbClr val="FF8000"/>
                </a:solidFill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6320163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  <p:tag name="BJHEADERFOOTERTEXTLABEL" val="ISS Classification - Confidential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40D508383D0443993D8B049BDCF976" ma:contentTypeVersion="11" ma:contentTypeDescription="Create a new document." ma:contentTypeScope="" ma:versionID="0e3ae7c5124fd612f0a10831164d5ea1">
  <xsd:schema xmlns:xsd="http://www.w3.org/2001/XMLSchema" xmlns:xs="http://www.w3.org/2001/XMLSchema" xmlns:p="http://schemas.microsoft.com/office/2006/metadata/properties" xmlns:ns2="7a94c93b-5ebe-4387-8663-b19423b2a826" xmlns:ns3="90012c35-4629-4336-b18a-8e62079d31b4" xmlns:ns4="ee8869b8-4aa3-43e1-8b3e-fbf3efab4906" targetNamespace="http://schemas.microsoft.com/office/2006/metadata/properties" ma:root="true" ma:fieldsID="996c65f0c2ab46fadfa723334cbe947d" ns2:_="" ns3:_="" ns4:_="">
    <xsd:import namespace="7a94c93b-5ebe-4387-8663-b19423b2a826"/>
    <xsd:import namespace="90012c35-4629-4336-b18a-8e62079d31b4"/>
    <xsd:import namespace="ee8869b8-4aa3-43e1-8b3e-fbf3efab49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94c93b-5ebe-4387-8663-b19423b2a8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a00fed4-62fb-4ced-91e6-362afb2d13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012c35-4629-4336-b18a-8e62079d31b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869b8-4aa3-43e1-8b3e-fbf3efab49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6fe129e-1f5a-4b19-9d56-6c1426be8f3b}" ma:internalName="TaxCatchAll" ma:showField="CatchAllData" ma:web="90012c35-4629-4336-b18a-8e62079d31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sisl xmlns:xsd="http://www.w3.org/2001/XMLSchema" xmlns:xsi="http://www.w3.org/2001/XMLSchema-instance" xmlns="http://www.boldonjames.com/2008/01/sie/internal/label" sislVersion="0" policy="02a33dc5-68fb-45a3-a44b-1f1925e9e97f" origin="userSelected">
  <element uid="id_classification_confidential" value=""/>
  <element uid="0cc89652-11b5-49e3-a18e-266955d938be" value=""/>
</sisl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94c93b-5ebe-4387-8663-b19423b2a826">
      <Terms xmlns="http://schemas.microsoft.com/office/infopath/2007/PartnerControls"/>
    </lcf76f155ced4ddcb4097134ff3c332f>
    <TaxCatchAll xmlns="ee8869b8-4aa3-43e1-8b3e-fbf3efab4906" xsi:nil="true"/>
  </documentManagement>
</p:properties>
</file>

<file path=customXml/itemProps1.xml><?xml version="1.0" encoding="utf-8"?>
<ds:datastoreItem xmlns:ds="http://schemas.openxmlformats.org/officeDocument/2006/customXml" ds:itemID="{2A405019-95A1-4777-8672-29251DAD7C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94c93b-5ebe-4387-8663-b19423b2a826"/>
    <ds:schemaRef ds:uri="90012c35-4629-4336-b18a-8e62079d31b4"/>
    <ds:schemaRef ds:uri="ee8869b8-4aa3-43e1-8b3e-fbf3efab4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BA2B41-D1B2-4E6E-ABC0-437FE0DF77FF}">
  <ds:schemaRefs>
    <ds:schemaRef ds:uri="http://www.w3.org/2001/XMLSchema"/>
    <ds:schemaRef ds:uri="http://www.boldonjames.com/2008/01/sie/internal/label"/>
  </ds:schemaRefs>
</ds:datastoreItem>
</file>

<file path=customXml/itemProps3.xml><?xml version="1.0" encoding="utf-8"?>
<ds:datastoreItem xmlns:ds="http://schemas.openxmlformats.org/officeDocument/2006/customXml" ds:itemID="{6FB8DC5C-A8EA-40CE-B585-F2EF5AEC2D5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7948C0B-23FF-4D5C-8F37-8A469C21E094}">
  <ds:schemaRefs>
    <ds:schemaRef ds:uri="90012c35-4629-4336-b18a-8e62079d31b4"/>
    <ds:schemaRef ds:uri="7a94c93b-5ebe-4387-8663-b19423b2a826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e8869b8-4aa3-43e1-8b3e-fbf3efab490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77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        TUESDAY       8TH NOVEMBER MENU  Lamb Chilli Con Carne &amp; Rice Halal Lamb Chilli Con Carne &amp; Rice Quorn Frankfurter &amp;  Onion Top Dog Jacket Potato &amp; BBQ Baked Beans  ************ Sweetcorn &amp; Carrots Garlic &amp; Paprika Potato Wedges  ************ Strawberry Jelly &amp;  Vanilla Ice Cream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Here  Menu Here  Menu Here  Menu Here   Menu Here</dc:title>
  <dc:creator>Sarah Blues</dc:creator>
  <cp:lastModifiedBy>Pdhiman@MYSP.mayesparkprimaryschool.org.uk</cp:lastModifiedBy>
  <cp:revision>6</cp:revision>
  <dcterms:created xsi:type="dcterms:W3CDTF">2022-07-11T16:53:14Z</dcterms:created>
  <dcterms:modified xsi:type="dcterms:W3CDTF">2022-10-31T09:49:58Z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0x0101005A40D508383D0443993D8B049BDCF976</vt:lpwstr>
  </property>
  <property fmtid="{D5CDD505-2E9C-101B-9397-08002B2CF9AE}" pid="3" name="docIndexRef">
    <vt:lpwstr>0a233c6f-8dd0-4b6e-8646-3f54c72de2e3</vt:lpwstr>
  </property>
  <property fmtid="{D5CDD505-2E9C-101B-9397-08002B2CF9AE}" pid="4" name="bjDocumentLabelXML">
    <vt:lpwstr>&lt;?xml version="1.0" encoding="us-ascii"?&gt;&lt;sisl xmlns:xsd="http://www.w3.org/2001/XMLSchema" xmlns:xsi="http://www.w3.org/2001/XMLSchema-instance" sislVersion="0" policy="02a33dc5-68fb-45a3-a44b-1f1925e9e97f" origin="userSelected" xmlns="http://www.boldonj</vt:lpwstr>
  </property>
  <property fmtid="{D5CDD505-2E9C-101B-9397-08002B2CF9AE}" pid="5" name="bjDocumentLabelXML-0">
    <vt:lpwstr>ames.com/2008/01/sie/internal/label"&gt;&lt;element uid="id_classification_confidential" value="" /&gt;&lt;element uid="0cc89652-11b5-49e3-a18e-266955d938be" value="" /&gt;&lt;/sisl&gt;</vt:lpwstr>
  </property>
  <property fmtid="{D5CDD505-2E9C-101B-9397-08002B2CF9AE}" pid="6" name="bjDocumentSecurityLabel">
    <vt:lpwstr>Confidential</vt:lpwstr>
  </property>
  <property fmtid="{D5CDD505-2E9C-101B-9397-08002B2CF9AE}" pid="7" name="bjSlideMasterFooterText">
    <vt:lpwstr>ISS Classification - Confidential</vt:lpwstr>
  </property>
  <property fmtid="{D5CDD505-2E9C-101B-9397-08002B2CF9AE}" pid="8" name="bjSaver">
    <vt:lpwstr>PazEK82yiEv0hYzU4wU7MnRh1jFdRIjh</vt:lpwstr>
  </property>
  <property fmtid="{D5CDD505-2E9C-101B-9397-08002B2CF9AE}" pid="9" name="MediaServiceImageTags">
    <vt:lpwstr/>
  </property>
</Properties>
</file>